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6"/>
  </p:notesMasterIdLst>
  <p:sldIdLst>
    <p:sldId id="363" r:id="rId2"/>
    <p:sldId id="257" r:id="rId3"/>
    <p:sldId id="258" r:id="rId4"/>
    <p:sldId id="261" r:id="rId5"/>
    <p:sldId id="285" r:id="rId6"/>
    <p:sldId id="262" r:id="rId7"/>
    <p:sldId id="264" r:id="rId8"/>
    <p:sldId id="286" r:id="rId9"/>
    <p:sldId id="265" r:id="rId10"/>
    <p:sldId id="354" r:id="rId11"/>
    <p:sldId id="267" r:id="rId12"/>
    <p:sldId id="268" r:id="rId13"/>
    <p:sldId id="270" r:id="rId14"/>
    <p:sldId id="272" r:id="rId15"/>
    <p:sldId id="274" r:id="rId16"/>
    <p:sldId id="275" r:id="rId17"/>
    <p:sldId id="276" r:id="rId18"/>
    <p:sldId id="277" r:id="rId19"/>
    <p:sldId id="278" r:id="rId20"/>
    <p:sldId id="280" r:id="rId21"/>
    <p:sldId id="282" r:id="rId22"/>
    <p:sldId id="284" r:id="rId23"/>
    <p:sldId id="355" r:id="rId24"/>
    <p:sldId id="288" r:id="rId25"/>
    <p:sldId id="289" r:id="rId26"/>
    <p:sldId id="360" r:id="rId27"/>
    <p:sldId id="291" r:id="rId28"/>
    <p:sldId id="292" r:id="rId29"/>
    <p:sldId id="293" r:id="rId30"/>
    <p:sldId id="294" r:id="rId31"/>
    <p:sldId id="295" r:id="rId32"/>
    <p:sldId id="297" r:id="rId33"/>
    <p:sldId id="299" r:id="rId34"/>
    <p:sldId id="298" r:id="rId35"/>
    <p:sldId id="301" r:id="rId36"/>
    <p:sldId id="303" r:id="rId37"/>
    <p:sldId id="361" r:id="rId38"/>
    <p:sldId id="304" r:id="rId39"/>
    <p:sldId id="306" r:id="rId40"/>
    <p:sldId id="307" r:id="rId41"/>
    <p:sldId id="309" r:id="rId42"/>
    <p:sldId id="362" r:id="rId43"/>
    <p:sldId id="310" r:id="rId44"/>
    <p:sldId id="312" r:id="rId45"/>
    <p:sldId id="356" r:id="rId46"/>
    <p:sldId id="313" r:id="rId47"/>
    <p:sldId id="314" r:id="rId48"/>
    <p:sldId id="317" r:id="rId49"/>
    <p:sldId id="319" r:id="rId50"/>
    <p:sldId id="320" r:id="rId51"/>
    <p:sldId id="322" r:id="rId52"/>
    <p:sldId id="323" r:id="rId53"/>
    <p:sldId id="324" r:id="rId54"/>
    <p:sldId id="357" r:id="rId55"/>
    <p:sldId id="325" r:id="rId56"/>
    <p:sldId id="327" r:id="rId57"/>
    <p:sldId id="329" r:id="rId58"/>
    <p:sldId id="330" r:id="rId59"/>
    <p:sldId id="332" r:id="rId60"/>
    <p:sldId id="333" r:id="rId61"/>
    <p:sldId id="335" r:id="rId62"/>
    <p:sldId id="358" r:id="rId63"/>
    <p:sldId id="337" r:id="rId64"/>
    <p:sldId id="338" r:id="rId65"/>
    <p:sldId id="340" r:id="rId66"/>
    <p:sldId id="353" r:id="rId67"/>
    <p:sldId id="341" r:id="rId68"/>
    <p:sldId id="343" r:id="rId69"/>
    <p:sldId id="345" r:id="rId70"/>
    <p:sldId id="347" r:id="rId71"/>
    <p:sldId id="359" r:id="rId72"/>
    <p:sldId id="348" r:id="rId73"/>
    <p:sldId id="350" r:id="rId74"/>
    <p:sldId id="352" r:id="rId7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C94EF3B-7C2D-4129-A2DD-747AEA33BF8A}" v="105" dt="2024-08-13T06:29:43.9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5" d="100"/>
          <a:sy n="75" d="100"/>
        </p:scale>
        <p:origin x="902"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microsoft.com/office/2015/10/relationships/revisionInfo" Target="revisionInfo.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8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RDHVA SRI BALINENI" userId="29c940b722e4febc" providerId="LiveId" clId="{EC94EF3B-7C2D-4129-A2DD-747AEA33BF8A}"/>
    <pc:docChg chg="undo redo custSel addSld delSld modSld sldOrd">
      <pc:chgData name="URDHVA SRI BALINENI" userId="29c940b722e4febc" providerId="LiveId" clId="{EC94EF3B-7C2D-4129-A2DD-747AEA33BF8A}" dt="2024-08-13T06:33:10.829" v="6270"/>
      <pc:docMkLst>
        <pc:docMk/>
      </pc:docMkLst>
      <pc:sldChg chg="modSp mod">
        <pc:chgData name="URDHVA SRI BALINENI" userId="29c940b722e4febc" providerId="LiveId" clId="{EC94EF3B-7C2D-4129-A2DD-747AEA33BF8A}" dt="2024-08-12T09:34:58.492" v="4103" actId="20577"/>
        <pc:sldMkLst>
          <pc:docMk/>
          <pc:sldMk cId="2298297051" sldId="257"/>
        </pc:sldMkLst>
        <pc:spChg chg="mod">
          <ac:chgData name="URDHVA SRI BALINENI" userId="29c940b722e4febc" providerId="LiveId" clId="{EC94EF3B-7C2D-4129-A2DD-747AEA33BF8A}" dt="2024-08-12T09:34:58.492" v="4103" actId="20577"/>
          <ac:spMkLst>
            <pc:docMk/>
            <pc:sldMk cId="2298297051" sldId="257"/>
            <ac:spMk id="2" creationId="{3AD11405-71AD-04EB-1B8C-A47C613D2D4C}"/>
          </ac:spMkLst>
        </pc:spChg>
        <pc:spChg chg="mod">
          <ac:chgData name="URDHVA SRI BALINENI" userId="29c940b722e4febc" providerId="LiveId" clId="{EC94EF3B-7C2D-4129-A2DD-747AEA33BF8A}" dt="2024-08-12T09:34:28.605" v="4098"/>
          <ac:spMkLst>
            <pc:docMk/>
            <pc:sldMk cId="2298297051" sldId="257"/>
            <ac:spMk id="3" creationId="{822F97E8-3C22-E13B-E63C-B40A6CC68E47}"/>
          </ac:spMkLst>
        </pc:spChg>
      </pc:sldChg>
      <pc:sldChg chg="modSp mod">
        <pc:chgData name="URDHVA SRI BALINENI" userId="29c940b722e4febc" providerId="LiveId" clId="{EC94EF3B-7C2D-4129-A2DD-747AEA33BF8A}" dt="2024-08-12T09:36:56.726" v="4123" actId="27636"/>
        <pc:sldMkLst>
          <pc:docMk/>
          <pc:sldMk cId="2981314884" sldId="258"/>
        </pc:sldMkLst>
        <pc:spChg chg="mod">
          <ac:chgData name="URDHVA SRI BALINENI" userId="29c940b722e4febc" providerId="LiveId" clId="{EC94EF3B-7C2D-4129-A2DD-747AEA33BF8A}" dt="2024-08-12T09:35:07.109" v="4106" actId="20577"/>
          <ac:spMkLst>
            <pc:docMk/>
            <pc:sldMk cId="2981314884" sldId="258"/>
            <ac:spMk id="2" creationId="{F1604ABD-9006-A56C-CCDD-66270D70A024}"/>
          </ac:spMkLst>
        </pc:spChg>
        <pc:spChg chg="mod">
          <ac:chgData name="URDHVA SRI BALINENI" userId="29c940b722e4febc" providerId="LiveId" clId="{EC94EF3B-7C2D-4129-A2DD-747AEA33BF8A}" dt="2024-08-12T09:36:56.726" v="4123" actId="27636"/>
          <ac:spMkLst>
            <pc:docMk/>
            <pc:sldMk cId="2981314884" sldId="258"/>
            <ac:spMk id="3" creationId="{74AD099D-ADD9-AE0E-57D1-E447C8ADDCB8}"/>
          </ac:spMkLst>
        </pc:spChg>
      </pc:sldChg>
      <pc:sldChg chg="modSp del mod">
        <pc:chgData name="URDHVA SRI BALINENI" userId="29c940b722e4febc" providerId="LiveId" clId="{EC94EF3B-7C2D-4129-A2DD-747AEA33BF8A}" dt="2024-08-12T09:37:39.971" v="4125" actId="2696"/>
        <pc:sldMkLst>
          <pc:docMk/>
          <pc:sldMk cId="1572497103" sldId="259"/>
        </pc:sldMkLst>
        <pc:spChg chg="mod">
          <ac:chgData name="URDHVA SRI BALINENI" userId="29c940b722e4febc" providerId="LiveId" clId="{EC94EF3B-7C2D-4129-A2DD-747AEA33BF8A}" dt="2024-08-12T09:37:12.553" v="4124" actId="255"/>
          <ac:spMkLst>
            <pc:docMk/>
            <pc:sldMk cId="1572497103" sldId="259"/>
            <ac:spMk id="2" creationId="{7F14247A-397D-96F0-869D-B09D799AE49B}"/>
          </ac:spMkLst>
        </pc:spChg>
        <pc:spChg chg="mod">
          <ac:chgData name="URDHVA SRI BALINENI" userId="29c940b722e4febc" providerId="LiveId" clId="{EC94EF3B-7C2D-4129-A2DD-747AEA33BF8A}" dt="2024-08-12T09:35:29.601" v="4109" actId="21"/>
          <ac:spMkLst>
            <pc:docMk/>
            <pc:sldMk cId="1572497103" sldId="259"/>
            <ac:spMk id="3" creationId="{844641AA-9B19-9613-FA97-0DF531F42882}"/>
          </ac:spMkLst>
        </pc:spChg>
      </pc:sldChg>
      <pc:sldChg chg="modSp del mod">
        <pc:chgData name="URDHVA SRI BALINENI" userId="29c940b722e4febc" providerId="LiveId" clId="{EC94EF3B-7C2D-4129-A2DD-747AEA33BF8A}" dt="2024-08-12T09:37:45.946" v="4126" actId="2696"/>
        <pc:sldMkLst>
          <pc:docMk/>
          <pc:sldMk cId="3749984598" sldId="260"/>
        </pc:sldMkLst>
        <pc:spChg chg="mod">
          <ac:chgData name="URDHVA SRI BALINENI" userId="29c940b722e4febc" providerId="LiveId" clId="{EC94EF3B-7C2D-4129-A2DD-747AEA33BF8A}" dt="2024-08-12T09:36:51.921" v="4121" actId="21"/>
          <ac:spMkLst>
            <pc:docMk/>
            <pc:sldMk cId="3749984598" sldId="260"/>
            <ac:spMk id="3" creationId="{EF97BC21-DD6F-5C97-C7E0-A2D0D7739B41}"/>
          </ac:spMkLst>
        </pc:spChg>
      </pc:sldChg>
      <pc:sldChg chg="modSp mod">
        <pc:chgData name="URDHVA SRI BALINENI" userId="29c940b722e4febc" providerId="LiveId" clId="{EC94EF3B-7C2D-4129-A2DD-747AEA33BF8A}" dt="2024-08-12T09:42:14.965" v="4170"/>
        <pc:sldMkLst>
          <pc:docMk/>
          <pc:sldMk cId="3227564305" sldId="261"/>
        </pc:sldMkLst>
        <pc:spChg chg="mod">
          <ac:chgData name="URDHVA SRI BALINENI" userId="29c940b722e4febc" providerId="LiveId" clId="{EC94EF3B-7C2D-4129-A2DD-747AEA33BF8A}" dt="2024-08-12T09:37:56.169" v="4142" actId="20577"/>
          <ac:spMkLst>
            <pc:docMk/>
            <pc:sldMk cId="3227564305" sldId="261"/>
            <ac:spMk id="2" creationId="{A778335B-A15B-9E98-F4C6-E848EABDBCB7}"/>
          </ac:spMkLst>
        </pc:spChg>
        <pc:spChg chg="mod">
          <ac:chgData name="URDHVA SRI BALINENI" userId="29c940b722e4febc" providerId="LiveId" clId="{EC94EF3B-7C2D-4129-A2DD-747AEA33BF8A}" dt="2024-08-12T09:42:14.965" v="4170"/>
          <ac:spMkLst>
            <pc:docMk/>
            <pc:sldMk cId="3227564305" sldId="261"/>
            <ac:spMk id="3" creationId="{51B756D9-958C-CA96-CBB2-772A760171EB}"/>
          </ac:spMkLst>
        </pc:spChg>
      </pc:sldChg>
      <pc:sldChg chg="modSp mod">
        <pc:chgData name="URDHVA SRI BALINENI" userId="29c940b722e4febc" providerId="LiveId" clId="{EC94EF3B-7C2D-4129-A2DD-747AEA33BF8A}" dt="2024-08-12T09:55:21.182" v="4360" actId="255"/>
        <pc:sldMkLst>
          <pc:docMk/>
          <pc:sldMk cId="3610804289" sldId="262"/>
        </pc:sldMkLst>
        <pc:spChg chg="mod">
          <ac:chgData name="URDHVA SRI BALINENI" userId="29c940b722e4febc" providerId="LiveId" clId="{EC94EF3B-7C2D-4129-A2DD-747AEA33BF8A}" dt="2024-08-12T09:42:30.682" v="4185" actId="20577"/>
          <ac:spMkLst>
            <pc:docMk/>
            <pc:sldMk cId="3610804289" sldId="262"/>
            <ac:spMk id="2" creationId="{1CE3C8AC-FB9D-9B9B-2A8A-A4191B19A164}"/>
          </ac:spMkLst>
        </pc:spChg>
        <pc:spChg chg="mod">
          <ac:chgData name="URDHVA SRI BALINENI" userId="29c940b722e4febc" providerId="LiveId" clId="{EC94EF3B-7C2D-4129-A2DD-747AEA33BF8A}" dt="2024-08-12T09:55:21.182" v="4360" actId="255"/>
          <ac:spMkLst>
            <pc:docMk/>
            <pc:sldMk cId="3610804289" sldId="262"/>
            <ac:spMk id="3" creationId="{5DB18E85-759A-60F5-5DA1-36658762E70F}"/>
          </ac:spMkLst>
        </pc:spChg>
      </pc:sldChg>
      <pc:sldChg chg="modSp del mod">
        <pc:chgData name="URDHVA SRI BALINENI" userId="29c940b722e4febc" providerId="LiveId" clId="{EC94EF3B-7C2D-4129-A2DD-747AEA33BF8A}" dt="2024-08-12T09:43:53.699" v="4194" actId="2696"/>
        <pc:sldMkLst>
          <pc:docMk/>
          <pc:sldMk cId="3971463502" sldId="263"/>
        </pc:sldMkLst>
        <pc:spChg chg="mod">
          <ac:chgData name="URDHVA SRI BALINENI" userId="29c940b722e4febc" providerId="LiveId" clId="{EC94EF3B-7C2D-4129-A2DD-747AEA33BF8A}" dt="2024-08-12T09:43:33.135" v="4189" actId="21"/>
          <ac:spMkLst>
            <pc:docMk/>
            <pc:sldMk cId="3971463502" sldId="263"/>
            <ac:spMk id="3" creationId="{2AB9B1E9-3813-415B-03B2-B7D48B780191}"/>
          </ac:spMkLst>
        </pc:spChg>
      </pc:sldChg>
      <pc:sldChg chg="modSp new mod">
        <pc:chgData name="URDHVA SRI BALINENI" userId="29c940b722e4febc" providerId="LiveId" clId="{EC94EF3B-7C2D-4129-A2DD-747AEA33BF8A}" dt="2024-08-12T09:45:27.246" v="4219"/>
        <pc:sldMkLst>
          <pc:docMk/>
          <pc:sldMk cId="1981019639" sldId="264"/>
        </pc:sldMkLst>
        <pc:spChg chg="mod">
          <ac:chgData name="URDHVA SRI BALINENI" userId="29c940b722e4febc" providerId="LiveId" clId="{EC94EF3B-7C2D-4129-A2DD-747AEA33BF8A}" dt="2024-08-12T09:44:46.338" v="4211" actId="20577"/>
          <ac:spMkLst>
            <pc:docMk/>
            <pc:sldMk cId="1981019639" sldId="264"/>
            <ac:spMk id="2" creationId="{D8DCD4FA-0EF5-55E4-601A-D332A0BD5FC9}"/>
          </ac:spMkLst>
        </pc:spChg>
        <pc:spChg chg="mod">
          <ac:chgData name="URDHVA SRI BALINENI" userId="29c940b722e4febc" providerId="LiveId" clId="{EC94EF3B-7C2D-4129-A2DD-747AEA33BF8A}" dt="2024-08-12T09:45:27.246" v="4219"/>
          <ac:spMkLst>
            <pc:docMk/>
            <pc:sldMk cId="1981019639" sldId="264"/>
            <ac:spMk id="3" creationId="{9817DABE-E98E-4E11-B319-D1508FF6C7BB}"/>
          </ac:spMkLst>
        </pc:spChg>
      </pc:sldChg>
      <pc:sldChg chg="modSp new mod">
        <pc:chgData name="URDHVA SRI BALINENI" userId="29c940b722e4febc" providerId="LiveId" clId="{EC94EF3B-7C2D-4129-A2DD-747AEA33BF8A}" dt="2024-08-13T05:06:14.285" v="4669" actId="255"/>
        <pc:sldMkLst>
          <pc:docMk/>
          <pc:sldMk cId="2961176625" sldId="265"/>
        </pc:sldMkLst>
        <pc:spChg chg="mod">
          <ac:chgData name="URDHVA SRI BALINENI" userId="29c940b722e4febc" providerId="LiveId" clId="{EC94EF3B-7C2D-4129-A2DD-747AEA33BF8A}" dt="2024-08-13T05:06:14.285" v="4669" actId="255"/>
          <ac:spMkLst>
            <pc:docMk/>
            <pc:sldMk cId="2961176625" sldId="265"/>
            <ac:spMk id="2" creationId="{3EEC74FD-1302-C704-9FD3-BD28968EBC5B}"/>
          </ac:spMkLst>
        </pc:spChg>
        <pc:spChg chg="mod">
          <ac:chgData name="URDHVA SRI BALINENI" userId="29c940b722e4febc" providerId="LiveId" clId="{EC94EF3B-7C2D-4129-A2DD-747AEA33BF8A}" dt="2024-08-12T09:54:40.337" v="4359" actId="255"/>
          <ac:spMkLst>
            <pc:docMk/>
            <pc:sldMk cId="2961176625" sldId="265"/>
            <ac:spMk id="3" creationId="{064BB195-DA69-C408-88FB-EDD5B7471A78}"/>
          </ac:spMkLst>
        </pc:spChg>
      </pc:sldChg>
      <pc:sldChg chg="modSp new del mod">
        <pc:chgData name="URDHVA SRI BALINENI" userId="29c940b722e4febc" providerId="LiveId" clId="{EC94EF3B-7C2D-4129-A2DD-747AEA33BF8A}" dt="2024-08-12T09:46:44.749" v="4229" actId="2696"/>
        <pc:sldMkLst>
          <pc:docMk/>
          <pc:sldMk cId="2262605367" sldId="266"/>
        </pc:sldMkLst>
        <pc:spChg chg="mod">
          <ac:chgData name="URDHVA SRI BALINENI" userId="29c940b722e4febc" providerId="LiveId" clId="{EC94EF3B-7C2D-4129-A2DD-747AEA33BF8A}" dt="2024-08-08T17:46:01.207" v="127" actId="20577"/>
          <ac:spMkLst>
            <pc:docMk/>
            <pc:sldMk cId="2262605367" sldId="266"/>
            <ac:spMk id="2" creationId="{A0648B2C-2ED5-D4CE-6195-5D54B0016A97}"/>
          </ac:spMkLst>
        </pc:spChg>
        <pc:spChg chg="mod">
          <ac:chgData name="URDHVA SRI BALINENI" userId="29c940b722e4febc" providerId="LiveId" clId="{EC94EF3B-7C2D-4129-A2DD-747AEA33BF8A}" dt="2024-08-12T09:46:01.142" v="4224" actId="21"/>
          <ac:spMkLst>
            <pc:docMk/>
            <pc:sldMk cId="2262605367" sldId="266"/>
            <ac:spMk id="3" creationId="{12C7CB3B-123C-A10C-17E6-9CA8E20D5EDB}"/>
          </ac:spMkLst>
        </pc:spChg>
      </pc:sldChg>
      <pc:sldChg chg="modSp new mod">
        <pc:chgData name="URDHVA SRI BALINENI" userId="29c940b722e4febc" providerId="LiveId" clId="{EC94EF3B-7C2D-4129-A2DD-747AEA33BF8A}" dt="2024-08-12T09:54:28.408" v="4358" actId="255"/>
        <pc:sldMkLst>
          <pc:docMk/>
          <pc:sldMk cId="3388865073" sldId="267"/>
        </pc:sldMkLst>
        <pc:spChg chg="mod">
          <ac:chgData name="URDHVA SRI BALINENI" userId="29c940b722e4febc" providerId="LiveId" clId="{EC94EF3B-7C2D-4129-A2DD-747AEA33BF8A}" dt="2024-08-12T09:48:29.396" v="4253" actId="1076"/>
          <ac:spMkLst>
            <pc:docMk/>
            <pc:sldMk cId="3388865073" sldId="267"/>
            <ac:spMk id="2" creationId="{AA58A614-2748-F90E-EEA8-34FF4DC629A3}"/>
          </ac:spMkLst>
        </pc:spChg>
        <pc:spChg chg="mod">
          <ac:chgData name="URDHVA SRI BALINENI" userId="29c940b722e4febc" providerId="LiveId" clId="{EC94EF3B-7C2D-4129-A2DD-747AEA33BF8A}" dt="2024-08-12T09:54:28.408" v="4358" actId="255"/>
          <ac:spMkLst>
            <pc:docMk/>
            <pc:sldMk cId="3388865073" sldId="267"/>
            <ac:spMk id="3" creationId="{B62C4118-C6D9-F2F8-3C20-580E2EF608F2}"/>
          </ac:spMkLst>
        </pc:spChg>
      </pc:sldChg>
      <pc:sldChg chg="modSp new mod">
        <pc:chgData name="URDHVA SRI BALINENI" userId="29c940b722e4febc" providerId="LiveId" clId="{EC94EF3B-7C2D-4129-A2DD-747AEA33BF8A}" dt="2024-08-13T05:06:52.340" v="4676" actId="255"/>
        <pc:sldMkLst>
          <pc:docMk/>
          <pc:sldMk cId="3690189954" sldId="268"/>
        </pc:sldMkLst>
        <pc:spChg chg="mod">
          <ac:chgData name="URDHVA SRI BALINENI" userId="29c940b722e4febc" providerId="LiveId" clId="{EC94EF3B-7C2D-4129-A2DD-747AEA33BF8A}" dt="2024-08-13T05:06:52.340" v="4676" actId="255"/>
          <ac:spMkLst>
            <pc:docMk/>
            <pc:sldMk cId="3690189954" sldId="268"/>
            <ac:spMk id="2" creationId="{D423B4B8-01C4-55C4-3BF3-ADF008C25C0C}"/>
          </ac:spMkLst>
        </pc:spChg>
        <pc:spChg chg="mod">
          <ac:chgData name="URDHVA SRI BALINENI" userId="29c940b722e4febc" providerId="LiveId" clId="{EC94EF3B-7C2D-4129-A2DD-747AEA33BF8A}" dt="2024-08-12T09:50:58.341" v="4311" actId="27636"/>
          <ac:spMkLst>
            <pc:docMk/>
            <pc:sldMk cId="3690189954" sldId="268"/>
            <ac:spMk id="3" creationId="{DF50F12F-FBAF-FCB9-08DD-8D0681C0CC5D}"/>
          </ac:spMkLst>
        </pc:spChg>
      </pc:sldChg>
      <pc:sldChg chg="modSp new del mod">
        <pc:chgData name="URDHVA SRI BALINENI" userId="29c940b722e4febc" providerId="LiveId" clId="{EC94EF3B-7C2D-4129-A2DD-747AEA33BF8A}" dt="2024-08-12T09:51:05.756" v="4312" actId="2696"/>
        <pc:sldMkLst>
          <pc:docMk/>
          <pc:sldMk cId="1361408569" sldId="269"/>
        </pc:sldMkLst>
        <pc:spChg chg="mod">
          <ac:chgData name="URDHVA SRI BALINENI" userId="29c940b722e4febc" providerId="LiveId" clId="{EC94EF3B-7C2D-4129-A2DD-747AEA33BF8A}" dt="2024-08-08T17:51:12.109" v="250" actId="14100"/>
          <ac:spMkLst>
            <pc:docMk/>
            <pc:sldMk cId="1361408569" sldId="269"/>
            <ac:spMk id="2" creationId="{0B13EAAE-D695-DC16-4732-ACC790939E79}"/>
          </ac:spMkLst>
        </pc:spChg>
        <pc:spChg chg="mod">
          <ac:chgData name="URDHVA SRI BALINENI" userId="29c940b722e4febc" providerId="LiveId" clId="{EC94EF3B-7C2D-4129-A2DD-747AEA33BF8A}" dt="2024-08-12T09:49:31.975" v="4270" actId="21"/>
          <ac:spMkLst>
            <pc:docMk/>
            <pc:sldMk cId="1361408569" sldId="269"/>
            <ac:spMk id="3" creationId="{27FD2245-6B29-1414-61AC-059E8003CB92}"/>
          </ac:spMkLst>
        </pc:spChg>
      </pc:sldChg>
      <pc:sldChg chg="modSp new mod">
        <pc:chgData name="URDHVA SRI BALINENI" userId="29c940b722e4febc" providerId="LiveId" clId="{EC94EF3B-7C2D-4129-A2DD-747AEA33BF8A}" dt="2024-08-12T09:51:45.200" v="4327"/>
        <pc:sldMkLst>
          <pc:docMk/>
          <pc:sldMk cId="4182826233" sldId="270"/>
        </pc:sldMkLst>
        <pc:spChg chg="mod">
          <ac:chgData name="URDHVA SRI BALINENI" userId="29c940b722e4febc" providerId="LiveId" clId="{EC94EF3B-7C2D-4129-A2DD-747AEA33BF8A}" dt="2024-08-12T09:51:17.855" v="4323" actId="20577"/>
          <ac:spMkLst>
            <pc:docMk/>
            <pc:sldMk cId="4182826233" sldId="270"/>
            <ac:spMk id="2" creationId="{2BA0E0F4-2F07-5328-E585-457B4410D7A9}"/>
          </ac:spMkLst>
        </pc:spChg>
        <pc:spChg chg="mod">
          <ac:chgData name="URDHVA SRI BALINENI" userId="29c940b722e4febc" providerId="LiveId" clId="{EC94EF3B-7C2D-4129-A2DD-747AEA33BF8A}" dt="2024-08-12T09:51:45.200" v="4327"/>
          <ac:spMkLst>
            <pc:docMk/>
            <pc:sldMk cId="4182826233" sldId="270"/>
            <ac:spMk id="3" creationId="{B0F308A5-3A4E-51D7-DF72-3E23000254C5}"/>
          </ac:spMkLst>
        </pc:spChg>
      </pc:sldChg>
      <pc:sldChg chg="modSp new del mod">
        <pc:chgData name="URDHVA SRI BALINENI" userId="29c940b722e4febc" providerId="LiveId" clId="{EC94EF3B-7C2D-4129-A2DD-747AEA33BF8A}" dt="2024-08-12T09:52:05.186" v="4328" actId="2696"/>
        <pc:sldMkLst>
          <pc:docMk/>
          <pc:sldMk cId="2080327109" sldId="271"/>
        </pc:sldMkLst>
        <pc:spChg chg="mod">
          <ac:chgData name="URDHVA SRI BALINENI" userId="29c940b722e4febc" providerId="LiveId" clId="{EC94EF3B-7C2D-4129-A2DD-747AEA33BF8A}" dt="2024-08-08T17:53:55.879" v="320" actId="14100"/>
          <ac:spMkLst>
            <pc:docMk/>
            <pc:sldMk cId="2080327109" sldId="271"/>
            <ac:spMk id="2" creationId="{10DCC9E7-ACE6-768E-9F10-B2F4A4FB1333}"/>
          </ac:spMkLst>
        </pc:spChg>
        <pc:spChg chg="mod">
          <ac:chgData name="URDHVA SRI BALINENI" userId="29c940b722e4febc" providerId="LiveId" clId="{EC94EF3B-7C2D-4129-A2DD-747AEA33BF8A}" dt="2024-08-12T09:51:40.417" v="4325" actId="21"/>
          <ac:spMkLst>
            <pc:docMk/>
            <pc:sldMk cId="2080327109" sldId="271"/>
            <ac:spMk id="3" creationId="{577CCD83-A00E-CF3B-7193-1F8C740507BD}"/>
          </ac:spMkLst>
        </pc:spChg>
      </pc:sldChg>
      <pc:sldChg chg="modSp new mod">
        <pc:chgData name="URDHVA SRI BALINENI" userId="29c940b722e4febc" providerId="LiveId" clId="{EC94EF3B-7C2D-4129-A2DD-747AEA33BF8A}" dt="2024-08-13T05:07:11.774" v="4677" actId="255"/>
        <pc:sldMkLst>
          <pc:docMk/>
          <pc:sldMk cId="4061287373" sldId="272"/>
        </pc:sldMkLst>
        <pc:spChg chg="mod">
          <ac:chgData name="URDHVA SRI BALINENI" userId="29c940b722e4febc" providerId="LiveId" clId="{EC94EF3B-7C2D-4129-A2DD-747AEA33BF8A}" dt="2024-08-13T05:07:11.774" v="4677" actId="255"/>
          <ac:spMkLst>
            <pc:docMk/>
            <pc:sldMk cId="4061287373" sldId="272"/>
            <ac:spMk id="2" creationId="{B961227F-28D9-B725-7222-A8C94A37E855}"/>
          </ac:spMkLst>
        </pc:spChg>
        <pc:spChg chg="mod">
          <ac:chgData name="URDHVA SRI BALINENI" userId="29c940b722e4febc" providerId="LiveId" clId="{EC94EF3B-7C2D-4129-A2DD-747AEA33BF8A}" dt="2024-08-12T09:54:13.086" v="4357" actId="255"/>
          <ac:spMkLst>
            <pc:docMk/>
            <pc:sldMk cId="4061287373" sldId="272"/>
            <ac:spMk id="3" creationId="{8B511FC9-E7F1-4485-E793-156077D29032}"/>
          </ac:spMkLst>
        </pc:spChg>
      </pc:sldChg>
      <pc:sldChg chg="modSp new del mod">
        <pc:chgData name="URDHVA SRI BALINENI" userId="29c940b722e4febc" providerId="LiveId" clId="{EC94EF3B-7C2D-4129-A2DD-747AEA33BF8A}" dt="2024-08-12T09:53:21.648" v="4351" actId="2696"/>
        <pc:sldMkLst>
          <pc:docMk/>
          <pc:sldMk cId="4155160668" sldId="273"/>
        </pc:sldMkLst>
        <pc:spChg chg="mod">
          <ac:chgData name="URDHVA SRI BALINENI" userId="29c940b722e4febc" providerId="LiveId" clId="{EC94EF3B-7C2D-4129-A2DD-747AEA33BF8A}" dt="2024-08-08T17:57:46.732" v="407" actId="20577"/>
          <ac:spMkLst>
            <pc:docMk/>
            <pc:sldMk cId="4155160668" sldId="273"/>
            <ac:spMk id="2" creationId="{120A9E29-439B-5814-7EF3-AEE1F40E6866}"/>
          </ac:spMkLst>
        </pc:spChg>
        <pc:spChg chg="mod">
          <ac:chgData name="URDHVA SRI BALINENI" userId="29c940b722e4febc" providerId="LiveId" clId="{EC94EF3B-7C2D-4129-A2DD-747AEA33BF8A}" dt="2024-08-12T09:53:01.717" v="4345" actId="21"/>
          <ac:spMkLst>
            <pc:docMk/>
            <pc:sldMk cId="4155160668" sldId="273"/>
            <ac:spMk id="3" creationId="{E57F5143-BAC5-CCAA-9662-D3C43BD49B96}"/>
          </ac:spMkLst>
        </pc:spChg>
      </pc:sldChg>
      <pc:sldChg chg="modSp new mod">
        <pc:chgData name="URDHVA SRI BALINENI" userId="29c940b722e4febc" providerId="LiveId" clId="{EC94EF3B-7C2D-4129-A2DD-747AEA33BF8A}" dt="2024-08-13T06:13:15.996" v="5827" actId="113"/>
        <pc:sldMkLst>
          <pc:docMk/>
          <pc:sldMk cId="1425433653" sldId="274"/>
        </pc:sldMkLst>
        <pc:spChg chg="mod">
          <ac:chgData name="URDHVA SRI BALINENI" userId="29c940b722e4febc" providerId="LiveId" clId="{EC94EF3B-7C2D-4129-A2DD-747AEA33BF8A}" dt="2024-08-12T09:56:07.066" v="4370" actId="1076"/>
          <ac:spMkLst>
            <pc:docMk/>
            <pc:sldMk cId="1425433653" sldId="274"/>
            <ac:spMk id="2" creationId="{2E962F1C-4593-4FF0-88B5-70D4F8F222DD}"/>
          </ac:spMkLst>
        </pc:spChg>
        <pc:spChg chg="mod">
          <ac:chgData name="URDHVA SRI BALINENI" userId="29c940b722e4febc" providerId="LiveId" clId="{EC94EF3B-7C2D-4129-A2DD-747AEA33BF8A}" dt="2024-08-13T06:13:15.996" v="5827" actId="113"/>
          <ac:spMkLst>
            <pc:docMk/>
            <pc:sldMk cId="1425433653" sldId="274"/>
            <ac:spMk id="3" creationId="{E036482F-A6C9-64C8-F983-F3087AC06198}"/>
          </ac:spMkLst>
        </pc:spChg>
      </pc:sldChg>
      <pc:sldChg chg="modSp new mod">
        <pc:chgData name="URDHVA SRI BALINENI" userId="29c940b722e4febc" providerId="LiveId" clId="{EC94EF3B-7C2D-4129-A2DD-747AEA33BF8A}" dt="2024-08-13T06:13:06.160" v="5825" actId="115"/>
        <pc:sldMkLst>
          <pc:docMk/>
          <pc:sldMk cId="3916752719" sldId="275"/>
        </pc:sldMkLst>
        <pc:spChg chg="mod">
          <ac:chgData name="URDHVA SRI BALINENI" userId="29c940b722e4febc" providerId="LiveId" clId="{EC94EF3B-7C2D-4129-A2DD-747AEA33BF8A}" dt="2024-08-13T05:07:34.662" v="4678" actId="255"/>
          <ac:spMkLst>
            <pc:docMk/>
            <pc:sldMk cId="3916752719" sldId="275"/>
            <ac:spMk id="2" creationId="{AA10AB78-D713-E35E-42F3-5BB27E4BFF3F}"/>
          </ac:spMkLst>
        </pc:spChg>
        <pc:spChg chg="mod">
          <ac:chgData name="URDHVA SRI BALINENI" userId="29c940b722e4febc" providerId="LiveId" clId="{EC94EF3B-7C2D-4129-A2DD-747AEA33BF8A}" dt="2024-08-13T06:13:06.160" v="5825" actId="115"/>
          <ac:spMkLst>
            <pc:docMk/>
            <pc:sldMk cId="3916752719" sldId="275"/>
            <ac:spMk id="3" creationId="{4A13AEB2-6E48-67B2-A5C6-6E9F9ACDF582}"/>
          </ac:spMkLst>
        </pc:spChg>
      </pc:sldChg>
      <pc:sldChg chg="modSp new mod">
        <pc:chgData name="URDHVA SRI BALINENI" userId="29c940b722e4febc" providerId="LiveId" clId="{EC94EF3B-7C2D-4129-A2DD-747AEA33BF8A}" dt="2024-08-13T06:12:56.805" v="5823" actId="113"/>
        <pc:sldMkLst>
          <pc:docMk/>
          <pc:sldMk cId="1372908358" sldId="276"/>
        </pc:sldMkLst>
        <pc:spChg chg="mod">
          <ac:chgData name="URDHVA SRI BALINENI" userId="29c940b722e4febc" providerId="LiveId" clId="{EC94EF3B-7C2D-4129-A2DD-747AEA33BF8A}" dt="2024-08-12T10:03:13.483" v="4508" actId="255"/>
          <ac:spMkLst>
            <pc:docMk/>
            <pc:sldMk cId="1372908358" sldId="276"/>
            <ac:spMk id="2" creationId="{89D48199-6D2A-8691-520B-6DF8A8A347FD}"/>
          </ac:spMkLst>
        </pc:spChg>
        <pc:spChg chg="mod">
          <ac:chgData name="URDHVA SRI BALINENI" userId="29c940b722e4febc" providerId="LiveId" clId="{EC94EF3B-7C2D-4129-A2DD-747AEA33BF8A}" dt="2024-08-13T06:12:56.805" v="5823" actId="113"/>
          <ac:spMkLst>
            <pc:docMk/>
            <pc:sldMk cId="1372908358" sldId="276"/>
            <ac:spMk id="3" creationId="{F058C092-3107-630D-4C49-7DCE3F74CC43}"/>
          </ac:spMkLst>
        </pc:spChg>
      </pc:sldChg>
      <pc:sldChg chg="modSp new mod">
        <pc:chgData name="URDHVA SRI BALINENI" userId="29c940b722e4febc" providerId="LiveId" clId="{EC94EF3B-7C2D-4129-A2DD-747AEA33BF8A}" dt="2024-08-12T10:02:35.700" v="4487" actId="113"/>
        <pc:sldMkLst>
          <pc:docMk/>
          <pc:sldMk cId="3359259498" sldId="277"/>
        </pc:sldMkLst>
        <pc:spChg chg="mod">
          <ac:chgData name="URDHVA SRI BALINENI" userId="29c940b722e4febc" providerId="LiveId" clId="{EC94EF3B-7C2D-4129-A2DD-747AEA33BF8A}" dt="2024-08-12T10:02:35.700" v="4487" actId="113"/>
          <ac:spMkLst>
            <pc:docMk/>
            <pc:sldMk cId="3359259498" sldId="277"/>
            <ac:spMk id="2" creationId="{4367E568-E0BB-127E-45F0-10DCFAF00006}"/>
          </ac:spMkLst>
        </pc:spChg>
        <pc:spChg chg="mod">
          <ac:chgData name="URDHVA SRI BALINENI" userId="29c940b722e4febc" providerId="LiveId" clId="{EC94EF3B-7C2D-4129-A2DD-747AEA33BF8A}" dt="2024-08-12T10:02:18.526" v="4484" actId="20577"/>
          <ac:spMkLst>
            <pc:docMk/>
            <pc:sldMk cId="3359259498" sldId="277"/>
            <ac:spMk id="3" creationId="{8491C12B-D5EC-8D9F-B980-4B7EFDEF9382}"/>
          </ac:spMkLst>
        </pc:spChg>
      </pc:sldChg>
      <pc:sldChg chg="modSp new mod">
        <pc:chgData name="URDHVA SRI BALINENI" userId="29c940b722e4febc" providerId="LiveId" clId="{EC94EF3B-7C2D-4129-A2DD-747AEA33BF8A}" dt="2024-08-13T05:07:47.915" v="4679" actId="255"/>
        <pc:sldMkLst>
          <pc:docMk/>
          <pc:sldMk cId="2604423056" sldId="278"/>
        </pc:sldMkLst>
        <pc:spChg chg="mod">
          <ac:chgData name="URDHVA SRI BALINENI" userId="29c940b722e4febc" providerId="LiveId" clId="{EC94EF3B-7C2D-4129-A2DD-747AEA33BF8A}" dt="2024-08-13T05:07:47.915" v="4679" actId="255"/>
          <ac:spMkLst>
            <pc:docMk/>
            <pc:sldMk cId="2604423056" sldId="278"/>
            <ac:spMk id="2" creationId="{62B849E2-1B49-0F78-C630-DEA086EB1F19}"/>
          </ac:spMkLst>
        </pc:spChg>
        <pc:spChg chg="mod">
          <ac:chgData name="URDHVA SRI BALINENI" userId="29c940b722e4febc" providerId="LiveId" clId="{EC94EF3B-7C2D-4129-A2DD-747AEA33BF8A}" dt="2024-08-12T10:01:50.846" v="4458" actId="14100"/>
          <ac:spMkLst>
            <pc:docMk/>
            <pc:sldMk cId="2604423056" sldId="278"/>
            <ac:spMk id="3" creationId="{F4CB775F-8899-0B42-AE5D-BE412B07DE42}"/>
          </ac:spMkLst>
        </pc:spChg>
      </pc:sldChg>
      <pc:sldChg chg="modSp new del mod">
        <pc:chgData name="URDHVA SRI BALINENI" userId="29c940b722e4febc" providerId="LiveId" clId="{EC94EF3B-7C2D-4129-A2DD-747AEA33BF8A}" dt="2024-08-12T09:59:10.244" v="4412" actId="2696"/>
        <pc:sldMkLst>
          <pc:docMk/>
          <pc:sldMk cId="3093730198" sldId="279"/>
        </pc:sldMkLst>
        <pc:spChg chg="mod">
          <ac:chgData name="URDHVA SRI BALINENI" userId="29c940b722e4febc" providerId="LiveId" clId="{EC94EF3B-7C2D-4129-A2DD-747AEA33BF8A}" dt="2024-08-08T18:08:43.816" v="673" actId="20577"/>
          <ac:spMkLst>
            <pc:docMk/>
            <pc:sldMk cId="3093730198" sldId="279"/>
            <ac:spMk id="2" creationId="{A5FFB501-968C-1483-4B10-1878878E58B7}"/>
          </ac:spMkLst>
        </pc:spChg>
        <pc:spChg chg="mod">
          <ac:chgData name="URDHVA SRI BALINENI" userId="29c940b722e4febc" providerId="LiveId" clId="{EC94EF3B-7C2D-4129-A2DD-747AEA33BF8A}" dt="2024-08-12T09:58:45.940" v="4407" actId="21"/>
          <ac:spMkLst>
            <pc:docMk/>
            <pc:sldMk cId="3093730198" sldId="279"/>
            <ac:spMk id="3" creationId="{354D7CBD-5A0E-FF6C-7653-74B2BFF2718A}"/>
          </ac:spMkLst>
        </pc:spChg>
      </pc:sldChg>
      <pc:sldChg chg="modSp new mod">
        <pc:chgData name="URDHVA SRI BALINENI" userId="29c940b722e4febc" providerId="LiveId" clId="{EC94EF3B-7C2D-4129-A2DD-747AEA33BF8A}" dt="2024-08-12T10:04:18.954" v="4515" actId="27636"/>
        <pc:sldMkLst>
          <pc:docMk/>
          <pc:sldMk cId="2321428361" sldId="280"/>
        </pc:sldMkLst>
        <pc:spChg chg="mod">
          <ac:chgData name="URDHVA SRI BALINENI" userId="29c940b722e4febc" providerId="LiveId" clId="{EC94EF3B-7C2D-4129-A2DD-747AEA33BF8A}" dt="2024-08-12T10:04:00.172" v="4511" actId="255"/>
          <ac:spMkLst>
            <pc:docMk/>
            <pc:sldMk cId="2321428361" sldId="280"/>
            <ac:spMk id="2" creationId="{84837F8D-B0F9-E173-B502-4150A68CFFDC}"/>
          </ac:spMkLst>
        </pc:spChg>
        <pc:spChg chg="mod">
          <ac:chgData name="URDHVA SRI BALINENI" userId="29c940b722e4febc" providerId="LiveId" clId="{EC94EF3B-7C2D-4129-A2DD-747AEA33BF8A}" dt="2024-08-12T10:04:18.954" v="4515" actId="27636"/>
          <ac:spMkLst>
            <pc:docMk/>
            <pc:sldMk cId="2321428361" sldId="280"/>
            <ac:spMk id="3" creationId="{CBF0EF30-105F-09DA-1532-4C9CE3F6ED1F}"/>
          </ac:spMkLst>
        </pc:spChg>
      </pc:sldChg>
      <pc:sldChg chg="modSp new del mod">
        <pc:chgData name="URDHVA SRI BALINENI" userId="29c940b722e4febc" providerId="LiveId" clId="{EC94EF3B-7C2D-4129-A2DD-747AEA33BF8A}" dt="2024-08-12T10:04:31.713" v="4516" actId="2696"/>
        <pc:sldMkLst>
          <pc:docMk/>
          <pc:sldMk cId="1212037667" sldId="281"/>
        </pc:sldMkLst>
        <pc:spChg chg="mod">
          <ac:chgData name="URDHVA SRI BALINENI" userId="29c940b722e4febc" providerId="LiveId" clId="{EC94EF3B-7C2D-4129-A2DD-747AEA33BF8A}" dt="2024-08-08T18:11:47.324" v="784" actId="20577"/>
          <ac:spMkLst>
            <pc:docMk/>
            <pc:sldMk cId="1212037667" sldId="281"/>
            <ac:spMk id="2" creationId="{DC7A3972-3DA3-839D-4549-8DBF460164C3}"/>
          </ac:spMkLst>
        </pc:spChg>
        <pc:spChg chg="mod">
          <ac:chgData name="URDHVA SRI BALINENI" userId="29c940b722e4febc" providerId="LiveId" clId="{EC94EF3B-7C2D-4129-A2DD-747AEA33BF8A}" dt="2024-08-12T10:04:13.664" v="4512" actId="21"/>
          <ac:spMkLst>
            <pc:docMk/>
            <pc:sldMk cId="1212037667" sldId="281"/>
            <ac:spMk id="3" creationId="{0BC8F27F-91B9-A6EB-B907-9CC0AAC43BE2}"/>
          </ac:spMkLst>
        </pc:spChg>
      </pc:sldChg>
      <pc:sldChg chg="modSp new mod">
        <pc:chgData name="URDHVA SRI BALINENI" userId="29c940b722e4febc" providerId="LiveId" clId="{EC94EF3B-7C2D-4129-A2DD-747AEA33BF8A}" dt="2024-08-12T10:22:08.173" v="4542" actId="27636"/>
        <pc:sldMkLst>
          <pc:docMk/>
          <pc:sldMk cId="108249635" sldId="282"/>
        </pc:sldMkLst>
        <pc:spChg chg="mod">
          <ac:chgData name="URDHVA SRI BALINENI" userId="29c940b722e4febc" providerId="LiveId" clId="{EC94EF3B-7C2D-4129-A2DD-747AEA33BF8A}" dt="2024-08-12T10:20:46.595" v="4531" actId="255"/>
          <ac:spMkLst>
            <pc:docMk/>
            <pc:sldMk cId="108249635" sldId="282"/>
            <ac:spMk id="2" creationId="{E9873DD0-B171-8528-F395-6BBE322F7F41}"/>
          </ac:spMkLst>
        </pc:spChg>
        <pc:spChg chg="mod">
          <ac:chgData name="URDHVA SRI BALINENI" userId="29c940b722e4febc" providerId="LiveId" clId="{EC94EF3B-7C2D-4129-A2DD-747AEA33BF8A}" dt="2024-08-12T10:22:08.173" v="4542" actId="27636"/>
          <ac:spMkLst>
            <pc:docMk/>
            <pc:sldMk cId="108249635" sldId="282"/>
            <ac:spMk id="3" creationId="{DFA0052B-50B8-962F-24B9-5C2EB8764126}"/>
          </ac:spMkLst>
        </pc:spChg>
      </pc:sldChg>
      <pc:sldChg chg="modSp new del mod">
        <pc:chgData name="URDHVA SRI BALINENI" userId="29c940b722e4febc" providerId="LiveId" clId="{EC94EF3B-7C2D-4129-A2DD-747AEA33BF8A}" dt="2024-08-12T10:22:22.530" v="4543" actId="2696"/>
        <pc:sldMkLst>
          <pc:docMk/>
          <pc:sldMk cId="1523537892" sldId="283"/>
        </pc:sldMkLst>
        <pc:spChg chg="mod">
          <ac:chgData name="URDHVA SRI BALINENI" userId="29c940b722e4febc" providerId="LiveId" clId="{EC94EF3B-7C2D-4129-A2DD-747AEA33BF8A}" dt="2024-08-08T18:16:13.486" v="928" actId="20577"/>
          <ac:spMkLst>
            <pc:docMk/>
            <pc:sldMk cId="1523537892" sldId="283"/>
            <ac:spMk id="2" creationId="{0DF78513-7598-6795-CC4C-3935D9A42FC3}"/>
          </ac:spMkLst>
        </pc:spChg>
        <pc:spChg chg="mod">
          <ac:chgData name="URDHVA SRI BALINENI" userId="29c940b722e4febc" providerId="LiveId" clId="{EC94EF3B-7C2D-4129-A2DD-747AEA33BF8A}" dt="2024-08-12T10:21:54.222" v="4536" actId="21"/>
          <ac:spMkLst>
            <pc:docMk/>
            <pc:sldMk cId="1523537892" sldId="283"/>
            <ac:spMk id="3" creationId="{EA0CC372-7A23-E3E3-CE27-C6394D50A13B}"/>
          </ac:spMkLst>
        </pc:spChg>
      </pc:sldChg>
      <pc:sldChg chg="addSp modSp new mod">
        <pc:chgData name="URDHVA SRI BALINENI" userId="29c940b722e4febc" providerId="LiveId" clId="{EC94EF3B-7C2D-4129-A2DD-747AEA33BF8A}" dt="2024-08-13T06:13:46.962" v="5828" actId="1036"/>
        <pc:sldMkLst>
          <pc:docMk/>
          <pc:sldMk cId="2683270289" sldId="284"/>
        </pc:sldMkLst>
        <pc:spChg chg="mod">
          <ac:chgData name="URDHVA SRI BALINENI" userId="29c940b722e4febc" providerId="LiveId" clId="{EC94EF3B-7C2D-4129-A2DD-747AEA33BF8A}" dt="2024-08-12T10:22:57.207" v="4556" actId="255"/>
          <ac:spMkLst>
            <pc:docMk/>
            <pc:sldMk cId="2683270289" sldId="284"/>
            <ac:spMk id="2" creationId="{94AC802D-49B1-96CE-55E2-87445925E55F}"/>
          </ac:spMkLst>
        </pc:spChg>
        <pc:spChg chg="mod">
          <ac:chgData name="URDHVA SRI BALINENI" userId="29c940b722e4febc" providerId="LiveId" clId="{EC94EF3B-7C2D-4129-A2DD-747AEA33BF8A}" dt="2024-08-13T06:13:46.962" v="5828" actId="1036"/>
          <ac:spMkLst>
            <pc:docMk/>
            <pc:sldMk cId="2683270289" sldId="284"/>
            <ac:spMk id="3" creationId="{85B88AF1-427B-43B5-3A69-57255299CF92}"/>
          </ac:spMkLst>
        </pc:spChg>
        <pc:spChg chg="add mod">
          <ac:chgData name="URDHVA SRI BALINENI" userId="29c940b722e4febc" providerId="LiveId" clId="{EC94EF3B-7C2D-4129-A2DD-747AEA33BF8A}" dt="2024-08-13T06:12:24.835" v="5818" actId="255"/>
          <ac:spMkLst>
            <pc:docMk/>
            <pc:sldMk cId="2683270289" sldId="284"/>
            <ac:spMk id="5" creationId="{73D7CB0B-E22F-76D4-F86E-486B615D64CB}"/>
          </ac:spMkLst>
        </pc:spChg>
        <pc:graphicFrameChg chg="add mod modGraphic">
          <ac:chgData name="URDHVA SRI BALINENI" userId="29c940b722e4febc" providerId="LiveId" clId="{EC94EF3B-7C2D-4129-A2DD-747AEA33BF8A}" dt="2024-08-12T10:24:18.158" v="4566" actId="1076"/>
          <ac:graphicFrameMkLst>
            <pc:docMk/>
            <pc:sldMk cId="2683270289" sldId="284"/>
            <ac:graphicFrameMk id="4" creationId="{1FBEFD90-270A-7832-1944-38F8C3C1693A}"/>
          </ac:graphicFrameMkLst>
        </pc:graphicFrameChg>
        <pc:graphicFrameChg chg="add mod">
          <ac:chgData name="URDHVA SRI BALINENI" userId="29c940b722e4febc" providerId="LiveId" clId="{EC94EF3B-7C2D-4129-A2DD-747AEA33BF8A}" dt="2024-08-08T18:19:09.899" v="957"/>
          <ac:graphicFrameMkLst>
            <pc:docMk/>
            <pc:sldMk cId="2683270289" sldId="284"/>
            <ac:graphicFrameMk id="5" creationId="{6AC0C900-F75B-1B06-01EF-E5AA516941B4}"/>
          </ac:graphicFrameMkLst>
        </pc:graphicFrameChg>
      </pc:sldChg>
      <pc:sldChg chg="addSp delSp modSp new mod">
        <pc:chgData name="URDHVA SRI BALINENI" userId="29c940b722e4febc" providerId="LiveId" clId="{EC94EF3B-7C2D-4129-A2DD-747AEA33BF8A}" dt="2024-08-12T09:44:10.783" v="4208" actId="20577"/>
        <pc:sldMkLst>
          <pc:docMk/>
          <pc:sldMk cId="4229155862" sldId="285"/>
        </pc:sldMkLst>
        <pc:spChg chg="mod">
          <ac:chgData name="URDHVA SRI BALINENI" userId="29c940b722e4febc" providerId="LiveId" clId="{EC94EF3B-7C2D-4129-A2DD-747AEA33BF8A}" dt="2024-08-12T09:44:10.783" v="4208" actId="20577"/>
          <ac:spMkLst>
            <pc:docMk/>
            <pc:sldMk cId="4229155862" sldId="285"/>
            <ac:spMk id="2" creationId="{F8873951-39CF-AA08-D6D4-6CAB28C4D9EB}"/>
          </ac:spMkLst>
        </pc:spChg>
        <pc:spChg chg="del mod">
          <ac:chgData name="URDHVA SRI BALINENI" userId="29c940b722e4febc" providerId="LiveId" clId="{EC94EF3B-7C2D-4129-A2DD-747AEA33BF8A}" dt="2024-08-10T05:51:01.206" v="998" actId="931"/>
          <ac:spMkLst>
            <pc:docMk/>
            <pc:sldMk cId="4229155862" sldId="285"/>
            <ac:spMk id="3" creationId="{D386D2FF-A344-3BE7-B1A9-8B22AA285C37}"/>
          </ac:spMkLst>
        </pc:spChg>
        <pc:picChg chg="add mod">
          <ac:chgData name="URDHVA SRI BALINENI" userId="29c940b722e4febc" providerId="LiveId" clId="{EC94EF3B-7C2D-4129-A2DD-747AEA33BF8A}" dt="2024-08-10T05:51:38.004" v="1001" actId="14100"/>
          <ac:picMkLst>
            <pc:docMk/>
            <pc:sldMk cId="4229155862" sldId="285"/>
            <ac:picMk id="5" creationId="{0965BA20-BFBD-D862-0CBA-84A231C2449B}"/>
          </ac:picMkLst>
        </pc:picChg>
      </pc:sldChg>
      <pc:sldChg chg="addSp delSp modSp new mod ord">
        <pc:chgData name="URDHVA SRI BALINENI" userId="29c940b722e4febc" providerId="LiveId" clId="{EC94EF3B-7C2D-4129-A2DD-747AEA33BF8A}" dt="2024-08-13T06:33:10.829" v="6270"/>
        <pc:sldMkLst>
          <pc:docMk/>
          <pc:sldMk cId="3830722411" sldId="286"/>
        </pc:sldMkLst>
        <pc:spChg chg="mod">
          <ac:chgData name="URDHVA SRI BALINENI" userId="29c940b722e4febc" providerId="LiveId" clId="{EC94EF3B-7C2D-4129-A2DD-747AEA33BF8A}" dt="2024-08-13T05:06:34.556" v="4675" actId="20577"/>
          <ac:spMkLst>
            <pc:docMk/>
            <pc:sldMk cId="3830722411" sldId="286"/>
            <ac:spMk id="2" creationId="{AB775CFD-7881-B55B-80F6-FA51ED503696}"/>
          </ac:spMkLst>
        </pc:spChg>
        <pc:spChg chg="del">
          <ac:chgData name="URDHVA SRI BALINENI" userId="29c940b722e4febc" providerId="LiveId" clId="{EC94EF3B-7C2D-4129-A2DD-747AEA33BF8A}" dt="2024-08-10T05:53:59.018" v="1003"/>
          <ac:spMkLst>
            <pc:docMk/>
            <pc:sldMk cId="3830722411" sldId="286"/>
            <ac:spMk id="3" creationId="{92A5149D-5DBC-E6A0-7A80-E080DD654F55}"/>
          </ac:spMkLst>
        </pc:spChg>
        <pc:picChg chg="add mod">
          <ac:chgData name="URDHVA SRI BALINENI" userId="29c940b722e4febc" providerId="LiveId" clId="{EC94EF3B-7C2D-4129-A2DD-747AEA33BF8A}" dt="2024-08-10T05:53:59.018" v="1003"/>
          <ac:picMkLst>
            <pc:docMk/>
            <pc:sldMk cId="3830722411" sldId="286"/>
            <ac:picMk id="4" creationId="{32A9C1AE-7F4C-001B-DA63-C4C683ABF700}"/>
          </ac:picMkLst>
        </pc:picChg>
        <pc:picChg chg="add">
          <ac:chgData name="URDHVA SRI BALINENI" userId="29c940b722e4febc" providerId="LiveId" clId="{EC94EF3B-7C2D-4129-A2DD-747AEA33BF8A}" dt="2024-08-10T05:54:14.329" v="1005"/>
          <ac:picMkLst>
            <pc:docMk/>
            <pc:sldMk cId="3830722411" sldId="286"/>
            <ac:picMk id="1026" creationId="{1E79C27A-A4B3-9EA4-4F2F-53703A40C773}"/>
          </ac:picMkLst>
        </pc:picChg>
      </pc:sldChg>
      <pc:sldChg chg="modSp new del mod">
        <pc:chgData name="URDHVA SRI BALINENI" userId="29c940b722e4febc" providerId="LiveId" clId="{EC94EF3B-7C2D-4129-A2DD-747AEA33BF8A}" dt="2024-08-12T10:26:20.743" v="4579" actId="2696"/>
        <pc:sldMkLst>
          <pc:docMk/>
          <pc:sldMk cId="1237941990" sldId="287"/>
        </pc:sldMkLst>
        <pc:spChg chg="mod">
          <ac:chgData name="URDHVA SRI BALINENI" userId="29c940b722e4febc" providerId="LiveId" clId="{EC94EF3B-7C2D-4129-A2DD-747AEA33BF8A}" dt="2024-08-10T06:13:31.526" v="1067" actId="20577"/>
          <ac:spMkLst>
            <pc:docMk/>
            <pc:sldMk cId="1237941990" sldId="287"/>
            <ac:spMk id="2" creationId="{B6BB8810-BFD0-261C-5790-F67FAFF746C1}"/>
          </ac:spMkLst>
        </pc:spChg>
        <pc:spChg chg="mod">
          <ac:chgData name="URDHVA SRI BALINENI" userId="29c940b722e4febc" providerId="LiveId" clId="{EC94EF3B-7C2D-4129-A2DD-747AEA33BF8A}" dt="2024-08-12T10:24:52.868" v="4575" actId="21"/>
          <ac:spMkLst>
            <pc:docMk/>
            <pc:sldMk cId="1237941990" sldId="287"/>
            <ac:spMk id="3" creationId="{78E348A3-8719-440F-2E99-9915EF85EB58}"/>
          </ac:spMkLst>
        </pc:spChg>
      </pc:sldChg>
      <pc:sldChg chg="modSp new mod">
        <pc:chgData name="URDHVA SRI BALINENI" userId="29c940b722e4febc" providerId="LiveId" clId="{EC94EF3B-7C2D-4129-A2DD-747AEA33BF8A}" dt="2024-08-13T06:12:42.176" v="5821" actId="113"/>
        <pc:sldMkLst>
          <pc:docMk/>
          <pc:sldMk cId="3552935820" sldId="288"/>
        </pc:sldMkLst>
        <pc:spChg chg="mod">
          <ac:chgData name="URDHVA SRI BALINENI" userId="29c940b722e4febc" providerId="LiveId" clId="{EC94EF3B-7C2D-4129-A2DD-747AEA33BF8A}" dt="2024-08-12T10:27:05.226" v="4595" actId="255"/>
          <ac:spMkLst>
            <pc:docMk/>
            <pc:sldMk cId="3552935820" sldId="288"/>
            <ac:spMk id="2" creationId="{0A8D52DB-CF22-57C7-BD79-4EF4005AAF83}"/>
          </ac:spMkLst>
        </pc:spChg>
        <pc:spChg chg="mod">
          <ac:chgData name="URDHVA SRI BALINENI" userId="29c940b722e4febc" providerId="LiveId" clId="{EC94EF3B-7C2D-4129-A2DD-747AEA33BF8A}" dt="2024-08-13T06:12:42.176" v="5821" actId="113"/>
          <ac:spMkLst>
            <pc:docMk/>
            <pc:sldMk cId="3552935820" sldId="288"/>
            <ac:spMk id="3" creationId="{26EDBFE4-77C4-58EC-DF60-EAF87AC9A39B}"/>
          </ac:spMkLst>
        </pc:spChg>
      </pc:sldChg>
      <pc:sldChg chg="addSp modSp new mod">
        <pc:chgData name="URDHVA SRI BALINENI" userId="29c940b722e4febc" providerId="LiveId" clId="{EC94EF3B-7C2D-4129-A2DD-747AEA33BF8A}" dt="2024-08-13T06:16:57.373" v="5869" actId="255"/>
        <pc:sldMkLst>
          <pc:docMk/>
          <pc:sldMk cId="3684608404" sldId="289"/>
        </pc:sldMkLst>
        <pc:spChg chg="mod">
          <ac:chgData name="URDHVA SRI BALINENI" userId="29c940b722e4febc" providerId="LiveId" clId="{EC94EF3B-7C2D-4129-A2DD-747AEA33BF8A}" dt="2024-08-12T10:28:17.804" v="4614" actId="1076"/>
          <ac:spMkLst>
            <pc:docMk/>
            <pc:sldMk cId="3684608404" sldId="289"/>
            <ac:spMk id="2" creationId="{49AD7993-7235-5EDC-722A-841F1628C82D}"/>
          </ac:spMkLst>
        </pc:spChg>
        <pc:spChg chg="mod">
          <ac:chgData name="URDHVA SRI BALINENI" userId="29c940b722e4febc" providerId="LiveId" clId="{EC94EF3B-7C2D-4129-A2DD-747AEA33BF8A}" dt="2024-08-13T06:16:57.373" v="5869" actId="255"/>
          <ac:spMkLst>
            <pc:docMk/>
            <pc:sldMk cId="3684608404" sldId="289"/>
            <ac:spMk id="3" creationId="{D401B881-285A-F35A-3285-E7A6C2C569D7}"/>
          </ac:spMkLst>
        </pc:spChg>
        <pc:graphicFrameChg chg="add mod">
          <ac:chgData name="URDHVA SRI BALINENI" userId="29c940b722e4febc" providerId="LiveId" clId="{EC94EF3B-7C2D-4129-A2DD-747AEA33BF8A}" dt="2024-08-12T10:32:32.487" v="4630" actId="1076"/>
          <ac:graphicFrameMkLst>
            <pc:docMk/>
            <pc:sldMk cId="3684608404" sldId="289"/>
            <ac:graphicFrameMk id="10" creationId="{67006869-C36F-5526-0102-91EBB0C146C2}"/>
          </ac:graphicFrameMkLst>
        </pc:graphicFrameChg>
      </pc:sldChg>
      <pc:sldChg chg="addSp delSp modSp new del mod">
        <pc:chgData name="URDHVA SRI BALINENI" userId="29c940b722e4febc" providerId="LiveId" clId="{EC94EF3B-7C2D-4129-A2DD-747AEA33BF8A}" dt="2024-08-12T10:33:19.663" v="4631" actId="2696"/>
        <pc:sldMkLst>
          <pc:docMk/>
          <pc:sldMk cId="3940689017" sldId="290"/>
        </pc:sldMkLst>
        <pc:spChg chg="mod">
          <ac:chgData name="URDHVA SRI BALINENI" userId="29c940b722e4febc" providerId="LiveId" clId="{EC94EF3B-7C2D-4129-A2DD-747AEA33BF8A}" dt="2024-08-10T06:18:55.427" v="1180" actId="20577"/>
          <ac:spMkLst>
            <pc:docMk/>
            <pc:sldMk cId="3940689017" sldId="290"/>
            <ac:spMk id="2" creationId="{0250B594-6B0E-5D6F-F83A-3B7BE7BDF6F3}"/>
          </ac:spMkLst>
        </pc:spChg>
        <pc:spChg chg="mod">
          <ac:chgData name="URDHVA SRI BALINENI" userId="29c940b722e4febc" providerId="LiveId" clId="{EC94EF3B-7C2D-4129-A2DD-747AEA33BF8A}" dt="2024-08-12T10:29:47.599" v="4619" actId="21"/>
          <ac:spMkLst>
            <pc:docMk/>
            <pc:sldMk cId="3940689017" sldId="290"/>
            <ac:spMk id="3" creationId="{C62E4E95-6942-51AE-E3DC-553C77D4BA62}"/>
          </ac:spMkLst>
        </pc:spChg>
        <pc:graphicFrameChg chg="add del mod modGraphic">
          <ac:chgData name="URDHVA SRI BALINENI" userId="29c940b722e4febc" providerId="LiveId" clId="{EC94EF3B-7C2D-4129-A2DD-747AEA33BF8A}" dt="2024-08-10T06:21:17.814" v="1185" actId="21"/>
          <ac:graphicFrameMkLst>
            <pc:docMk/>
            <pc:sldMk cId="3940689017" sldId="290"/>
            <ac:graphicFrameMk id="4" creationId="{AA58EB01-42D0-927A-83A0-387843C88255}"/>
          </ac:graphicFrameMkLst>
        </pc:graphicFrameChg>
        <pc:graphicFrameChg chg="add del mod modGraphic">
          <ac:chgData name="URDHVA SRI BALINENI" userId="29c940b722e4febc" providerId="LiveId" clId="{EC94EF3B-7C2D-4129-A2DD-747AEA33BF8A}" dt="2024-08-10T06:22:27.553" v="1192" actId="21"/>
          <ac:graphicFrameMkLst>
            <pc:docMk/>
            <pc:sldMk cId="3940689017" sldId="290"/>
            <ac:graphicFrameMk id="5" creationId="{7B7DF635-FEBE-8E00-DF6F-F0A9CBB6A0B1}"/>
          </ac:graphicFrameMkLst>
        </pc:graphicFrameChg>
        <pc:graphicFrameChg chg="add del mod modGraphic">
          <ac:chgData name="URDHVA SRI BALINENI" userId="29c940b722e4febc" providerId="LiveId" clId="{EC94EF3B-7C2D-4129-A2DD-747AEA33BF8A}" dt="2024-08-10T06:25:56.844" v="1200" actId="21"/>
          <ac:graphicFrameMkLst>
            <pc:docMk/>
            <pc:sldMk cId="3940689017" sldId="290"/>
            <ac:graphicFrameMk id="6" creationId="{410BED3D-2BC9-C492-0DF7-E217B8B58C88}"/>
          </ac:graphicFrameMkLst>
        </pc:graphicFrameChg>
        <pc:graphicFrameChg chg="add mod">
          <ac:chgData name="URDHVA SRI BALINENI" userId="29c940b722e4febc" providerId="LiveId" clId="{EC94EF3B-7C2D-4129-A2DD-747AEA33BF8A}" dt="2024-08-10T06:28:30.628" v="1209"/>
          <ac:graphicFrameMkLst>
            <pc:docMk/>
            <pc:sldMk cId="3940689017" sldId="290"/>
            <ac:graphicFrameMk id="9" creationId="{B1273C04-F144-6702-C7A2-9E11E83F898B}"/>
          </ac:graphicFrameMkLst>
        </pc:graphicFrameChg>
        <pc:graphicFrameChg chg="add del mod modGraphic">
          <ac:chgData name="URDHVA SRI BALINENI" userId="29c940b722e4febc" providerId="LiveId" clId="{EC94EF3B-7C2D-4129-A2DD-747AEA33BF8A}" dt="2024-08-12T10:32:18.574" v="4627" actId="21"/>
          <ac:graphicFrameMkLst>
            <pc:docMk/>
            <pc:sldMk cId="3940689017" sldId="290"/>
            <ac:graphicFrameMk id="10" creationId="{67006869-C36F-5526-0102-91EBB0C146C2}"/>
          </ac:graphicFrameMkLst>
        </pc:graphicFrameChg>
        <pc:picChg chg="add del mod">
          <ac:chgData name="URDHVA SRI BALINENI" userId="29c940b722e4febc" providerId="LiveId" clId="{EC94EF3B-7C2D-4129-A2DD-747AEA33BF8A}" dt="2024-08-10T06:26:56.120" v="1205" actId="22"/>
          <ac:picMkLst>
            <pc:docMk/>
            <pc:sldMk cId="3940689017" sldId="290"/>
            <ac:picMk id="8" creationId="{8FCB9433-6873-4F1F-456F-01B0EA8F734A}"/>
          </ac:picMkLst>
        </pc:picChg>
      </pc:sldChg>
      <pc:sldChg chg="addSp delSp modSp new mod">
        <pc:chgData name="URDHVA SRI BALINENI" userId="29c940b722e4febc" providerId="LiveId" clId="{EC94EF3B-7C2D-4129-A2DD-747AEA33BF8A}" dt="2024-08-12T10:37:12.692" v="4650" actId="1076"/>
        <pc:sldMkLst>
          <pc:docMk/>
          <pc:sldMk cId="2992283836" sldId="291"/>
        </pc:sldMkLst>
        <pc:spChg chg="mod">
          <ac:chgData name="URDHVA SRI BALINENI" userId="29c940b722e4febc" providerId="LiveId" clId="{EC94EF3B-7C2D-4129-A2DD-747AEA33BF8A}" dt="2024-08-10T06:57:52.474" v="1397" actId="20577"/>
          <ac:spMkLst>
            <pc:docMk/>
            <pc:sldMk cId="2992283836" sldId="291"/>
            <ac:spMk id="2" creationId="{D2C1BD6D-0733-AFC5-C7DF-D8240C301B5A}"/>
          </ac:spMkLst>
        </pc:spChg>
        <pc:spChg chg="del mod">
          <ac:chgData name="URDHVA SRI BALINENI" userId="29c940b722e4febc" providerId="LiveId" clId="{EC94EF3B-7C2D-4129-A2DD-747AEA33BF8A}" dt="2024-08-10T06:37:43.149" v="1273" actId="3680"/>
          <ac:spMkLst>
            <pc:docMk/>
            <pc:sldMk cId="2992283836" sldId="291"/>
            <ac:spMk id="3" creationId="{B2CBB332-20D5-1B28-F3B7-9DF39F7DA616}"/>
          </ac:spMkLst>
        </pc:spChg>
        <pc:graphicFrameChg chg="add mod ord modGraphic">
          <ac:chgData name="URDHVA SRI BALINENI" userId="29c940b722e4febc" providerId="LiveId" clId="{EC94EF3B-7C2D-4129-A2DD-747AEA33BF8A}" dt="2024-08-12T10:37:12.692" v="4650" actId="1076"/>
          <ac:graphicFrameMkLst>
            <pc:docMk/>
            <pc:sldMk cId="2992283836" sldId="291"/>
            <ac:graphicFrameMk id="4" creationId="{7E5F1F2E-7611-A2D1-30E6-01A3C9D396B3}"/>
          </ac:graphicFrameMkLst>
        </pc:graphicFrameChg>
      </pc:sldChg>
      <pc:sldChg chg="addSp delSp modSp new mod">
        <pc:chgData name="URDHVA SRI BALINENI" userId="29c940b722e4febc" providerId="LiveId" clId="{EC94EF3B-7C2D-4129-A2DD-747AEA33BF8A}" dt="2024-08-12T10:37:33.500" v="4653" actId="14100"/>
        <pc:sldMkLst>
          <pc:docMk/>
          <pc:sldMk cId="1953700719" sldId="292"/>
        </pc:sldMkLst>
        <pc:spChg chg="mod">
          <ac:chgData name="URDHVA SRI BALINENI" userId="29c940b722e4febc" providerId="LiveId" clId="{EC94EF3B-7C2D-4129-A2DD-747AEA33BF8A}" dt="2024-08-10T07:02:18.021" v="1412" actId="20577"/>
          <ac:spMkLst>
            <pc:docMk/>
            <pc:sldMk cId="1953700719" sldId="292"/>
            <ac:spMk id="2" creationId="{5A32BBC8-E609-2AC2-3F4A-71F4AD99628F}"/>
          </ac:spMkLst>
        </pc:spChg>
        <pc:spChg chg="add del mod">
          <ac:chgData name="URDHVA SRI BALINENI" userId="29c940b722e4febc" providerId="LiveId" clId="{EC94EF3B-7C2D-4129-A2DD-747AEA33BF8A}" dt="2024-08-10T06:44:05.771" v="1318" actId="3680"/>
          <ac:spMkLst>
            <pc:docMk/>
            <pc:sldMk cId="1953700719" sldId="292"/>
            <ac:spMk id="3" creationId="{0575E812-2B56-0DFC-19AE-DBE6E5ADAE7A}"/>
          </ac:spMkLst>
        </pc:spChg>
        <pc:graphicFrameChg chg="add del mod ord modGraphic">
          <ac:chgData name="URDHVA SRI BALINENI" userId="29c940b722e4febc" providerId="LiveId" clId="{EC94EF3B-7C2D-4129-A2DD-747AEA33BF8A}" dt="2024-08-10T06:43:39.816" v="1317" actId="3680"/>
          <ac:graphicFrameMkLst>
            <pc:docMk/>
            <pc:sldMk cId="1953700719" sldId="292"/>
            <ac:graphicFrameMk id="4" creationId="{DACB362F-BC9B-78CE-0057-B735CE29FAE4}"/>
          </ac:graphicFrameMkLst>
        </pc:graphicFrameChg>
        <pc:graphicFrameChg chg="add mod ord modGraphic">
          <ac:chgData name="URDHVA SRI BALINENI" userId="29c940b722e4febc" providerId="LiveId" clId="{EC94EF3B-7C2D-4129-A2DD-747AEA33BF8A}" dt="2024-08-12T10:37:33.500" v="4653" actId="14100"/>
          <ac:graphicFrameMkLst>
            <pc:docMk/>
            <pc:sldMk cId="1953700719" sldId="292"/>
            <ac:graphicFrameMk id="5" creationId="{46CB79A4-0461-0C97-224C-ABF473047A16}"/>
          </ac:graphicFrameMkLst>
        </pc:graphicFrameChg>
      </pc:sldChg>
      <pc:sldChg chg="addSp delSp modSp new mod">
        <pc:chgData name="URDHVA SRI BALINENI" userId="29c940b722e4febc" providerId="LiveId" clId="{EC94EF3B-7C2D-4129-A2DD-747AEA33BF8A}" dt="2024-08-13T05:08:18.650" v="4682"/>
        <pc:sldMkLst>
          <pc:docMk/>
          <pc:sldMk cId="2579874745" sldId="293"/>
        </pc:sldMkLst>
        <pc:spChg chg="mod">
          <ac:chgData name="URDHVA SRI BALINENI" userId="29c940b722e4febc" providerId="LiveId" clId="{EC94EF3B-7C2D-4129-A2DD-747AEA33BF8A}" dt="2024-08-12T10:38:10.058" v="4665" actId="1076"/>
          <ac:spMkLst>
            <pc:docMk/>
            <pc:sldMk cId="2579874745" sldId="293"/>
            <ac:spMk id="2" creationId="{60458B00-B77B-3603-26E4-7F49AA66F195}"/>
          </ac:spMkLst>
        </pc:spChg>
        <pc:spChg chg="del mod">
          <ac:chgData name="URDHVA SRI BALINENI" userId="29c940b722e4febc" providerId="LiveId" clId="{EC94EF3B-7C2D-4129-A2DD-747AEA33BF8A}" dt="2024-08-10T06:55:14.773" v="1360" actId="3680"/>
          <ac:spMkLst>
            <pc:docMk/>
            <pc:sldMk cId="2579874745" sldId="293"/>
            <ac:spMk id="3" creationId="{75CC9A5E-6AE3-19FE-0AD7-57828229CBEE}"/>
          </ac:spMkLst>
        </pc:spChg>
        <pc:spChg chg="add mod">
          <ac:chgData name="URDHVA SRI BALINENI" userId="29c940b722e4febc" providerId="LiveId" clId="{EC94EF3B-7C2D-4129-A2DD-747AEA33BF8A}" dt="2024-08-13T05:08:18.650" v="4682"/>
          <ac:spMkLst>
            <pc:docMk/>
            <pc:sldMk cId="2579874745" sldId="293"/>
            <ac:spMk id="6" creationId="{2029D7DD-DFC6-D02E-2DA2-726B95DDADD2}"/>
          </ac:spMkLst>
        </pc:spChg>
        <pc:graphicFrameChg chg="add del mod ord modGraphic">
          <ac:chgData name="URDHVA SRI BALINENI" userId="29c940b722e4febc" providerId="LiveId" clId="{EC94EF3B-7C2D-4129-A2DD-747AEA33BF8A}" dt="2024-08-10T07:02:40.768" v="1414" actId="21"/>
          <ac:graphicFrameMkLst>
            <pc:docMk/>
            <pc:sldMk cId="2579874745" sldId="293"/>
            <ac:graphicFrameMk id="4" creationId="{E3434BAD-6C1B-6B2D-51E8-A00E9E72980F}"/>
          </ac:graphicFrameMkLst>
        </pc:graphicFrameChg>
      </pc:sldChg>
      <pc:sldChg chg="modSp new mod">
        <pc:chgData name="URDHVA SRI BALINENI" userId="29c940b722e4febc" providerId="LiveId" clId="{EC94EF3B-7C2D-4129-A2DD-747AEA33BF8A}" dt="2024-08-13T06:17:09.908" v="5870" actId="113"/>
        <pc:sldMkLst>
          <pc:docMk/>
          <pc:sldMk cId="346558349" sldId="294"/>
        </pc:sldMkLst>
        <pc:spChg chg="mod">
          <ac:chgData name="URDHVA SRI BALINENI" userId="29c940b722e4febc" providerId="LiveId" clId="{EC94EF3B-7C2D-4129-A2DD-747AEA33BF8A}" dt="2024-08-13T05:09:00.569" v="4695" actId="1076"/>
          <ac:spMkLst>
            <pc:docMk/>
            <pc:sldMk cId="346558349" sldId="294"/>
            <ac:spMk id="2" creationId="{673484CD-2CCA-F0E8-4B29-97A46BEECC54}"/>
          </ac:spMkLst>
        </pc:spChg>
        <pc:spChg chg="mod">
          <ac:chgData name="URDHVA SRI BALINENI" userId="29c940b722e4febc" providerId="LiveId" clId="{EC94EF3B-7C2D-4129-A2DD-747AEA33BF8A}" dt="2024-08-13T06:17:09.908" v="5870" actId="113"/>
          <ac:spMkLst>
            <pc:docMk/>
            <pc:sldMk cId="346558349" sldId="294"/>
            <ac:spMk id="3" creationId="{57F51A8C-7AB3-B5F4-3232-167521D793F5}"/>
          </ac:spMkLst>
        </pc:spChg>
      </pc:sldChg>
      <pc:sldChg chg="addSp delSp modSp new mod">
        <pc:chgData name="URDHVA SRI BALINENI" userId="29c940b722e4febc" providerId="LiveId" clId="{EC94EF3B-7C2D-4129-A2DD-747AEA33BF8A}" dt="2024-08-13T05:09:36.032" v="4713" actId="20577"/>
        <pc:sldMkLst>
          <pc:docMk/>
          <pc:sldMk cId="1472586409" sldId="295"/>
        </pc:sldMkLst>
        <pc:spChg chg="mod">
          <ac:chgData name="URDHVA SRI BALINENI" userId="29c940b722e4febc" providerId="LiveId" clId="{EC94EF3B-7C2D-4129-A2DD-747AEA33BF8A}" dt="2024-08-13T05:09:36.032" v="4713" actId="20577"/>
          <ac:spMkLst>
            <pc:docMk/>
            <pc:sldMk cId="1472586409" sldId="295"/>
            <ac:spMk id="2" creationId="{EC0847EC-A34A-CFF1-332E-EDC33D519EE9}"/>
          </ac:spMkLst>
        </pc:spChg>
        <pc:spChg chg="del mod">
          <ac:chgData name="URDHVA SRI BALINENI" userId="29c940b722e4febc" providerId="LiveId" clId="{EC94EF3B-7C2D-4129-A2DD-747AEA33BF8A}" dt="2024-08-10T07:17:08.785" v="1558" actId="931"/>
          <ac:spMkLst>
            <pc:docMk/>
            <pc:sldMk cId="1472586409" sldId="295"/>
            <ac:spMk id="3" creationId="{F1FA84E3-8E60-3995-131A-75D64282DBBF}"/>
          </ac:spMkLst>
        </pc:spChg>
        <pc:picChg chg="add mod">
          <ac:chgData name="URDHVA SRI BALINENI" userId="29c940b722e4febc" providerId="LiveId" clId="{EC94EF3B-7C2D-4129-A2DD-747AEA33BF8A}" dt="2024-08-10T07:17:29.719" v="1560" actId="14100"/>
          <ac:picMkLst>
            <pc:docMk/>
            <pc:sldMk cId="1472586409" sldId="295"/>
            <ac:picMk id="5" creationId="{41496FDA-C330-2890-EAFC-A60EDC95A77B}"/>
          </ac:picMkLst>
        </pc:picChg>
      </pc:sldChg>
      <pc:sldChg chg="modSp new del mod">
        <pc:chgData name="URDHVA SRI BALINENI" userId="29c940b722e4febc" providerId="LiveId" clId="{EC94EF3B-7C2D-4129-A2DD-747AEA33BF8A}" dt="2024-08-13T05:09:23.741" v="4701" actId="2696"/>
        <pc:sldMkLst>
          <pc:docMk/>
          <pc:sldMk cId="2593270444" sldId="296"/>
        </pc:sldMkLst>
        <pc:spChg chg="mod">
          <ac:chgData name="URDHVA SRI BALINENI" userId="29c940b722e4febc" providerId="LiveId" clId="{EC94EF3B-7C2D-4129-A2DD-747AEA33BF8A}" dt="2024-08-10T07:19:40.866" v="1610" actId="20577"/>
          <ac:spMkLst>
            <pc:docMk/>
            <pc:sldMk cId="2593270444" sldId="296"/>
            <ac:spMk id="2" creationId="{E0DF44B7-6D35-8680-F776-0E0B05C34898}"/>
          </ac:spMkLst>
        </pc:spChg>
        <pc:spChg chg="mod">
          <ac:chgData name="URDHVA SRI BALINENI" userId="29c940b722e4febc" providerId="LiveId" clId="{EC94EF3B-7C2D-4129-A2DD-747AEA33BF8A}" dt="2024-08-13T05:08:53.240" v="4694" actId="21"/>
          <ac:spMkLst>
            <pc:docMk/>
            <pc:sldMk cId="2593270444" sldId="296"/>
            <ac:spMk id="3" creationId="{010074A1-A394-2422-70E5-94C5543E4C42}"/>
          </ac:spMkLst>
        </pc:spChg>
      </pc:sldChg>
      <pc:sldChg chg="addSp delSp modSp new mod">
        <pc:chgData name="URDHVA SRI BALINENI" userId="29c940b722e4febc" providerId="LiveId" clId="{EC94EF3B-7C2D-4129-A2DD-747AEA33BF8A}" dt="2024-08-13T05:10:26.665" v="4733"/>
        <pc:sldMkLst>
          <pc:docMk/>
          <pc:sldMk cId="146112376" sldId="297"/>
        </pc:sldMkLst>
        <pc:spChg chg="mod">
          <ac:chgData name="URDHVA SRI BALINENI" userId="29c940b722e4febc" providerId="LiveId" clId="{EC94EF3B-7C2D-4129-A2DD-747AEA33BF8A}" dt="2024-08-13T05:09:48.508" v="4727" actId="20577"/>
          <ac:spMkLst>
            <pc:docMk/>
            <pc:sldMk cId="146112376" sldId="297"/>
            <ac:spMk id="2" creationId="{0559F5E9-4B8D-923A-05F6-14FB7224AFBB}"/>
          </ac:spMkLst>
        </pc:spChg>
        <pc:spChg chg="mod">
          <ac:chgData name="URDHVA SRI BALINENI" userId="29c940b722e4febc" providerId="LiveId" clId="{EC94EF3B-7C2D-4129-A2DD-747AEA33BF8A}" dt="2024-08-13T05:10:26.665" v="4733"/>
          <ac:spMkLst>
            <pc:docMk/>
            <pc:sldMk cId="146112376" sldId="297"/>
            <ac:spMk id="3" creationId="{022E6FD9-04A4-6472-F2B9-D44D93AFCA06}"/>
          </ac:spMkLst>
        </pc:spChg>
        <pc:picChg chg="add del">
          <ac:chgData name="URDHVA SRI BALINENI" userId="29c940b722e4febc" providerId="LiveId" clId="{EC94EF3B-7C2D-4129-A2DD-747AEA33BF8A}" dt="2024-08-10T07:24:03.401" v="1682" actId="22"/>
          <ac:picMkLst>
            <pc:docMk/>
            <pc:sldMk cId="146112376" sldId="297"/>
            <ac:picMk id="5" creationId="{9E21C097-70BB-EB4E-AC8B-3C86ABC05553}"/>
          </ac:picMkLst>
        </pc:picChg>
      </pc:sldChg>
      <pc:sldChg chg="modSp new mod">
        <pc:chgData name="URDHVA SRI BALINENI" userId="29c940b722e4febc" providerId="LiveId" clId="{EC94EF3B-7C2D-4129-A2DD-747AEA33BF8A}" dt="2024-08-13T05:11:43.855" v="4761" actId="20577"/>
        <pc:sldMkLst>
          <pc:docMk/>
          <pc:sldMk cId="17191416" sldId="298"/>
        </pc:sldMkLst>
        <pc:spChg chg="mod">
          <ac:chgData name="URDHVA SRI BALINENI" userId="29c940b722e4febc" providerId="LiveId" clId="{EC94EF3B-7C2D-4129-A2DD-747AEA33BF8A}" dt="2024-08-13T05:11:43.855" v="4761" actId="20577"/>
          <ac:spMkLst>
            <pc:docMk/>
            <pc:sldMk cId="17191416" sldId="298"/>
            <ac:spMk id="2" creationId="{C7C45ADC-DBC6-6F33-5D9E-73635A9C4B5F}"/>
          </ac:spMkLst>
        </pc:spChg>
        <pc:spChg chg="mod">
          <ac:chgData name="URDHVA SRI BALINENI" userId="29c940b722e4febc" providerId="LiveId" clId="{EC94EF3B-7C2D-4129-A2DD-747AEA33BF8A}" dt="2024-08-13T05:11:11.597" v="4741" actId="255"/>
          <ac:spMkLst>
            <pc:docMk/>
            <pc:sldMk cId="17191416" sldId="298"/>
            <ac:spMk id="3" creationId="{C19B48C9-794D-46DA-7AF2-A5AC7FEB99C9}"/>
          </ac:spMkLst>
        </pc:spChg>
      </pc:sldChg>
      <pc:sldChg chg="addSp delSp modSp new mod">
        <pc:chgData name="URDHVA SRI BALINENI" userId="29c940b722e4febc" providerId="LiveId" clId="{EC94EF3B-7C2D-4129-A2DD-747AEA33BF8A}" dt="2024-08-13T05:11:31.848" v="4751" actId="20577"/>
        <pc:sldMkLst>
          <pc:docMk/>
          <pc:sldMk cId="3885147346" sldId="299"/>
        </pc:sldMkLst>
        <pc:spChg chg="mod">
          <ac:chgData name="URDHVA SRI BALINENI" userId="29c940b722e4febc" providerId="LiveId" clId="{EC94EF3B-7C2D-4129-A2DD-747AEA33BF8A}" dt="2024-08-13T05:11:31.848" v="4751" actId="20577"/>
          <ac:spMkLst>
            <pc:docMk/>
            <pc:sldMk cId="3885147346" sldId="299"/>
            <ac:spMk id="2" creationId="{F043709B-77BF-8E96-8051-199843DCE3C9}"/>
          </ac:spMkLst>
        </pc:spChg>
        <pc:spChg chg="add del mod">
          <ac:chgData name="URDHVA SRI BALINENI" userId="29c940b722e4febc" providerId="LiveId" clId="{EC94EF3B-7C2D-4129-A2DD-747AEA33BF8A}" dt="2024-08-10T07:23:43.434" v="1678" actId="931"/>
          <ac:spMkLst>
            <pc:docMk/>
            <pc:sldMk cId="3885147346" sldId="299"/>
            <ac:spMk id="3" creationId="{F9B2C93A-B141-D50A-E1FB-D7C07376B4CF}"/>
          </ac:spMkLst>
        </pc:spChg>
        <pc:picChg chg="add del mod ord">
          <ac:chgData name="URDHVA SRI BALINENI" userId="29c940b722e4febc" providerId="LiveId" clId="{EC94EF3B-7C2D-4129-A2DD-747AEA33BF8A}" dt="2024-08-10T07:22:48.797" v="1676" actId="22"/>
          <ac:picMkLst>
            <pc:docMk/>
            <pc:sldMk cId="3885147346" sldId="299"/>
            <ac:picMk id="5" creationId="{BFAF2EDB-2531-404A-A301-12AE32892B5E}"/>
          </ac:picMkLst>
        </pc:picChg>
        <pc:picChg chg="add mod">
          <ac:chgData name="URDHVA SRI BALINENI" userId="29c940b722e4febc" providerId="LiveId" clId="{EC94EF3B-7C2D-4129-A2DD-747AEA33BF8A}" dt="2024-08-10T07:24:31.954" v="1708" actId="14100"/>
          <ac:picMkLst>
            <pc:docMk/>
            <pc:sldMk cId="3885147346" sldId="299"/>
            <ac:picMk id="7" creationId="{6CF9DC79-EB1A-27B2-08A6-E0F57C28278B}"/>
          </ac:picMkLst>
        </pc:picChg>
      </pc:sldChg>
      <pc:sldChg chg="modSp new del mod">
        <pc:chgData name="URDHVA SRI BALINENI" userId="29c940b722e4febc" providerId="LiveId" clId="{EC94EF3B-7C2D-4129-A2DD-747AEA33BF8A}" dt="2024-08-13T05:11:21.768" v="4742" actId="2696"/>
        <pc:sldMkLst>
          <pc:docMk/>
          <pc:sldMk cId="2691087703" sldId="300"/>
        </pc:sldMkLst>
        <pc:spChg chg="mod">
          <ac:chgData name="URDHVA SRI BALINENI" userId="29c940b722e4febc" providerId="LiveId" clId="{EC94EF3B-7C2D-4129-A2DD-747AEA33BF8A}" dt="2024-08-10T07:26:18.038" v="1751" actId="20577"/>
          <ac:spMkLst>
            <pc:docMk/>
            <pc:sldMk cId="2691087703" sldId="300"/>
            <ac:spMk id="2" creationId="{C451EE5A-7E3E-0F69-6FAA-9F653D83E325}"/>
          </ac:spMkLst>
        </pc:spChg>
        <pc:spChg chg="mod">
          <ac:chgData name="URDHVA SRI BALINENI" userId="29c940b722e4febc" providerId="LiveId" clId="{EC94EF3B-7C2D-4129-A2DD-747AEA33BF8A}" dt="2024-08-13T05:10:43.668" v="4735" actId="21"/>
          <ac:spMkLst>
            <pc:docMk/>
            <pc:sldMk cId="2691087703" sldId="300"/>
            <ac:spMk id="3" creationId="{C04CE845-1A2A-02D0-DBC7-E5F3B73B2D7A}"/>
          </ac:spMkLst>
        </pc:spChg>
      </pc:sldChg>
      <pc:sldChg chg="addSp modSp new mod">
        <pc:chgData name="URDHVA SRI BALINENI" userId="29c940b722e4febc" providerId="LiveId" clId="{EC94EF3B-7C2D-4129-A2DD-747AEA33BF8A}" dt="2024-08-13T05:16:35.457" v="4801" actId="14100"/>
        <pc:sldMkLst>
          <pc:docMk/>
          <pc:sldMk cId="3824242409" sldId="301"/>
        </pc:sldMkLst>
        <pc:spChg chg="mod">
          <ac:chgData name="URDHVA SRI BALINENI" userId="29c940b722e4febc" providerId="LiveId" clId="{EC94EF3B-7C2D-4129-A2DD-747AEA33BF8A}" dt="2024-08-13T05:12:01.116" v="4770" actId="20577"/>
          <ac:spMkLst>
            <pc:docMk/>
            <pc:sldMk cId="3824242409" sldId="301"/>
            <ac:spMk id="2" creationId="{940FEEDB-D633-DC3A-34F8-5B25F35ED6D6}"/>
          </ac:spMkLst>
        </pc:spChg>
        <pc:spChg chg="mod">
          <ac:chgData name="URDHVA SRI BALINENI" userId="29c940b722e4febc" providerId="LiveId" clId="{EC94EF3B-7C2D-4129-A2DD-747AEA33BF8A}" dt="2024-08-13T05:16:35.457" v="4801" actId="14100"/>
          <ac:spMkLst>
            <pc:docMk/>
            <pc:sldMk cId="3824242409" sldId="301"/>
            <ac:spMk id="3" creationId="{747FC129-B841-DFAA-67C9-80EF388B425E}"/>
          </ac:spMkLst>
        </pc:spChg>
        <pc:spChg chg="add mod">
          <ac:chgData name="URDHVA SRI BALINENI" userId="29c940b722e4febc" providerId="LiveId" clId="{EC94EF3B-7C2D-4129-A2DD-747AEA33BF8A}" dt="2024-08-13T05:16:08.773" v="4797" actId="20577"/>
          <ac:spMkLst>
            <pc:docMk/>
            <pc:sldMk cId="3824242409" sldId="301"/>
            <ac:spMk id="5" creationId="{ED96C5BA-8383-0173-E84E-F6F110ED07BE}"/>
          </ac:spMkLst>
        </pc:spChg>
        <pc:graphicFrameChg chg="add mod modGraphic">
          <ac:chgData name="URDHVA SRI BALINENI" userId="29c940b722e4febc" providerId="LiveId" clId="{EC94EF3B-7C2D-4129-A2DD-747AEA33BF8A}" dt="2024-08-13T05:12:42.896" v="4776" actId="14100"/>
          <ac:graphicFrameMkLst>
            <pc:docMk/>
            <pc:sldMk cId="3824242409" sldId="301"/>
            <ac:graphicFrameMk id="4" creationId="{C946B9F8-B913-4384-8850-3E8F276C2309}"/>
          </ac:graphicFrameMkLst>
        </pc:graphicFrameChg>
        <pc:graphicFrameChg chg="add mod modGraphic">
          <ac:chgData name="URDHVA SRI BALINENI" userId="29c940b722e4febc" providerId="LiveId" clId="{EC94EF3B-7C2D-4129-A2DD-747AEA33BF8A}" dt="2024-08-13T05:16:28.047" v="4800" actId="14100"/>
          <ac:graphicFrameMkLst>
            <pc:docMk/>
            <pc:sldMk cId="3824242409" sldId="301"/>
            <ac:graphicFrameMk id="6" creationId="{8670E99E-7DC8-D51D-6346-92070B5CC549}"/>
          </ac:graphicFrameMkLst>
        </pc:graphicFrameChg>
      </pc:sldChg>
      <pc:sldChg chg="addSp delSp modSp new del mod">
        <pc:chgData name="URDHVA SRI BALINENI" userId="29c940b722e4febc" providerId="LiveId" clId="{EC94EF3B-7C2D-4129-A2DD-747AEA33BF8A}" dt="2024-08-13T05:16:44.069" v="4802" actId="2696"/>
        <pc:sldMkLst>
          <pc:docMk/>
          <pc:sldMk cId="650891812" sldId="302"/>
        </pc:sldMkLst>
        <pc:spChg chg="mod">
          <ac:chgData name="URDHVA SRI BALINENI" userId="29c940b722e4febc" providerId="LiveId" clId="{EC94EF3B-7C2D-4129-A2DD-747AEA33BF8A}" dt="2024-08-10T07:58:22.181" v="1958" actId="20577"/>
          <ac:spMkLst>
            <pc:docMk/>
            <pc:sldMk cId="650891812" sldId="302"/>
            <ac:spMk id="2" creationId="{8417DCBA-F3B7-740D-223D-4DE140131DCF}"/>
          </ac:spMkLst>
        </pc:spChg>
        <pc:spChg chg="mod">
          <ac:chgData name="URDHVA SRI BALINENI" userId="29c940b722e4febc" providerId="LiveId" clId="{EC94EF3B-7C2D-4129-A2DD-747AEA33BF8A}" dt="2024-08-13T05:13:04.537" v="4778" actId="21"/>
          <ac:spMkLst>
            <pc:docMk/>
            <pc:sldMk cId="650891812" sldId="302"/>
            <ac:spMk id="3" creationId="{0D20A926-6E61-3B4E-7975-A042547A9B4D}"/>
          </ac:spMkLst>
        </pc:spChg>
        <pc:graphicFrameChg chg="add del mod modGraphic">
          <ac:chgData name="URDHVA SRI BALINENI" userId="29c940b722e4febc" providerId="LiveId" clId="{EC94EF3B-7C2D-4129-A2DD-747AEA33BF8A}" dt="2024-08-13T05:15:59.131" v="4796" actId="21"/>
          <ac:graphicFrameMkLst>
            <pc:docMk/>
            <pc:sldMk cId="650891812" sldId="302"/>
            <ac:graphicFrameMk id="4" creationId="{8670E99E-7DC8-D51D-6346-92070B5CC549}"/>
          </ac:graphicFrameMkLst>
        </pc:graphicFrameChg>
      </pc:sldChg>
      <pc:sldChg chg="modSp new mod">
        <pc:chgData name="URDHVA SRI BALINENI" userId="29c940b722e4febc" providerId="LiveId" clId="{EC94EF3B-7C2D-4129-A2DD-747AEA33BF8A}" dt="2024-08-13T05:18:38.555" v="4836" actId="27636"/>
        <pc:sldMkLst>
          <pc:docMk/>
          <pc:sldMk cId="712727262" sldId="303"/>
        </pc:sldMkLst>
        <pc:spChg chg="mod">
          <ac:chgData name="URDHVA SRI BALINENI" userId="29c940b722e4febc" providerId="LiveId" clId="{EC94EF3B-7C2D-4129-A2DD-747AEA33BF8A}" dt="2024-08-13T05:17:06.365" v="4816" actId="1076"/>
          <ac:spMkLst>
            <pc:docMk/>
            <pc:sldMk cId="712727262" sldId="303"/>
            <ac:spMk id="2" creationId="{72DFBB10-D523-79AB-A8B4-F7D5076AEDE1}"/>
          </ac:spMkLst>
        </pc:spChg>
        <pc:spChg chg="mod">
          <ac:chgData name="URDHVA SRI BALINENI" userId="29c940b722e4febc" providerId="LiveId" clId="{EC94EF3B-7C2D-4129-A2DD-747AEA33BF8A}" dt="2024-08-13T05:18:38.555" v="4836" actId="27636"/>
          <ac:spMkLst>
            <pc:docMk/>
            <pc:sldMk cId="712727262" sldId="303"/>
            <ac:spMk id="3" creationId="{52973F52-533D-FBE2-5C75-4D7355E971C8}"/>
          </ac:spMkLst>
        </pc:spChg>
      </pc:sldChg>
      <pc:sldChg chg="modSp new mod">
        <pc:chgData name="URDHVA SRI BALINENI" userId="29c940b722e4febc" providerId="LiveId" clId="{EC94EF3B-7C2D-4129-A2DD-747AEA33BF8A}" dt="2024-08-13T05:19:12.930" v="4852" actId="113"/>
        <pc:sldMkLst>
          <pc:docMk/>
          <pc:sldMk cId="2140463730" sldId="304"/>
        </pc:sldMkLst>
        <pc:spChg chg="mod">
          <ac:chgData name="URDHVA SRI BALINENI" userId="29c940b722e4febc" providerId="LiveId" clId="{EC94EF3B-7C2D-4129-A2DD-747AEA33BF8A}" dt="2024-08-13T05:19:06.728" v="4851" actId="20577"/>
          <ac:spMkLst>
            <pc:docMk/>
            <pc:sldMk cId="2140463730" sldId="304"/>
            <ac:spMk id="2" creationId="{D59415F7-AEED-E17A-A3B3-EDCF28F98A93}"/>
          </ac:spMkLst>
        </pc:spChg>
        <pc:spChg chg="mod">
          <ac:chgData name="URDHVA SRI BALINENI" userId="29c940b722e4febc" providerId="LiveId" clId="{EC94EF3B-7C2D-4129-A2DD-747AEA33BF8A}" dt="2024-08-13T05:19:12.930" v="4852" actId="113"/>
          <ac:spMkLst>
            <pc:docMk/>
            <pc:sldMk cId="2140463730" sldId="304"/>
            <ac:spMk id="3" creationId="{B718C1DD-BF13-B66A-2FF7-B6F94777249F}"/>
          </ac:spMkLst>
        </pc:spChg>
      </pc:sldChg>
      <pc:sldChg chg="modSp new del mod">
        <pc:chgData name="URDHVA SRI BALINENI" userId="29c940b722e4febc" providerId="LiveId" clId="{EC94EF3B-7C2D-4129-A2DD-747AEA33BF8A}" dt="2024-08-13T05:19:21.130" v="4853" actId="2696"/>
        <pc:sldMkLst>
          <pc:docMk/>
          <pc:sldMk cId="1640108225" sldId="305"/>
        </pc:sldMkLst>
        <pc:spChg chg="mod">
          <ac:chgData name="URDHVA SRI BALINENI" userId="29c940b722e4febc" providerId="LiveId" clId="{EC94EF3B-7C2D-4129-A2DD-747AEA33BF8A}" dt="2024-08-10T08:48:31.131" v="2055" actId="20577"/>
          <ac:spMkLst>
            <pc:docMk/>
            <pc:sldMk cId="1640108225" sldId="305"/>
            <ac:spMk id="2" creationId="{6D081D02-C39F-5706-8E45-94DFE13954A8}"/>
          </ac:spMkLst>
        </pc:spChg>
        <pc:spChg chg="mod">
          <ac:chgData name="URDHVA SRI BALINENI" userId="29c940b722e4febc" providerId="LiveId" clId="{EC94EF3B-7C2D-4129-A2DD-747AEA33BF8A}" dt="2024-08-13T05:18:15.199" v="4828" actId="21"/>
          <ac:spMkLst>
            <pc:docMk/>
            <pc:sldMk cId="1640108225" sldId="305"/>
            <ac:spMk id="3" creationId="{AEA89487-7007-9ED4-D87F-6FF846848DAE}"/>
          </ac:spMkLst>
        </pc:spChg>
      </pc:sldChg>
      <pc:sldChg chg="modSp new mod">
        <pc:chgData name="URDHVA SRI BALINENI" userId="29c940b722e4febc" providerId="LiveId" clId="{EC94EF3B-7C2D-4129-A2DD-747AEA33BF8A}" dt="2024-08-13T05:21:51.886" v="4888"/>
        <pc:sldMkLst>
          <pc:docMk/>
          <pc:sldMk cId="3206439915" sldId="306"/>
        </pc:sldMkLst>
        <pc:spChg chg="mod">
          <ac:chgData name="URDHVA SRI BALINENI" userId="29c940b722e4febc" providerId="LiveId" clId="{EC94EF3B-7C2D-4129-A2DD-747AEA33BF8A}" dt="2024-08-13T05:20:27.814" v="4868" actId="1076"/>
          <ac:spMkLst>
            <pc:docMk/>
            <pc:sldMk cId="3206439915" sldId="306"/>
            <ac:spMk id="2" creationId="{528B06D2-B1E1-6A2E-4E67-C01D3239D8E2}"/>
          </ac:spMkLst>
        </pc:spChg>
        <pc:spChg chg="mod">
          <ac:chgData name="URDHVA SRI BALINENI" userId="29c940b722e4febc" providerId="LiveId" clId="{EC94EF3B-7C2D-4129-A2DD-747AEA33BF8A}" dt="2024-08-13T05:21:51.886" v="4888"/>
          <ac:spMkLst>
            <pc:docMk/>
            <pc:sldMk cId="3206439915" sldId="306"/>
            <ac:spMk id="3" creationId="{A0C7D6C1-496E-5F9C-D67F-062AAE430F4D}"/>
          </ac:spMkLst>
        </pc:spChg>
      </pc:sldChg>
      <pc:sldChg chg="modSp new mod">
        <pc:chgData name="URDHVA SRI BALINENI" userId="29c940b722e4febc" providerId="LiveId" clId="{EC94EF3B-7C2D-4129-A2DD-747AEA33BF8A}" dt="2024-08-13T05:23:21.423" v="4919" actId="27636"/>
        <pc:sldMkLst>
          <pc:docMk/>
          <pc:sldMk cId="4004257620" sldId="307"/>
        </pc:sldMkLst>
        <pc:spChg chg="mod">
          <ac:chgData name="URDHVA SRI BALINENI" userId="29c940b722e4febc" providerId="LiveId" clId="{EC94EF3B-7C2D-4129-A2DD-747AEA33BF8A}" dt="2024-08-13T05:22:47.908" v="4912" actId="255"/>
          <ac:spMkLst>
            <pc:docMk/>
            <pc:sldMk cId="4004257620" sldId="307"/>
            <ac:spMk id="2" creationId="{92C99850-F98A-755B-6CEA-8D0DCAAF602F}"/>
          </ac:spMkLst>
        </pc:spChg>
        <pc:spChg chg="mod">
          <ac:chgData name="URDHVA SRI BALINENI" userId="29c940b722e4febc" providerId="LiveId" clId="{EC94EF3B-7C2D-4129-A2DD-747AEA33BF8A}" dt="2024-08-13T05:23:21.423" v="4919" actId="27636"/>
          <ac:spMkLst>
            <pc:docMk/>
            <pc:sldMk cId="4004257620" sldId="307"/>
            <ac:spMk id="3" creationId="{B083A893-35A9-AD10-396D-650562F76CA6}"/>
          </ac:spMkLst>
        </pc:spChg>
      </pc:sldChg>
      <pc:sldChg chg="modSp new del mod">
        <pc:chgData name="URDHVA SRI BALINENI" userId="29c940b722e4febc" providerId="LiveId" clId="{EC94EF3B-7C2D-4129-A2DD-747AEA33BF8A}" dt="2024-08-13T05:23:29.609" v="4920" actId="2696"/>
        <pc:sldMkLst>
          <pc:docMk/>
          <pc:sldMk cId="647435116" sldId="308"/>
        </pc:sldMkLst>
        <pc:spChg chg="mod">
          <ac:chgData name="URDHVA SRI BALINENI" userId="29c940b722e4febc" providerId="LiveId" clId="{EC94EF3B-7C2D-4129-A2DD-747AEA33BF8A}" dt="2024-08-10T08:55:17.024" v="2181" actId="20577"/>
          <ac:spMkLst>
            <pc:docMk/>
            <pc:sldMk cId="647435116" sldId="308"/>
            <ac:spMk id="2" creationId="{E9EE1A88-E16E-FA7C-2466-7879E6F2D784}"/>
          </ac:spMkLst>
        </pc:spChg>
        <pc:spChg chg="mod">
          <ac:chgData name="URDHVA SRI BALINENI" userId="29c940b722e4febc" providerId="LiveId" clId="{EC94EF3B-7C2D-4129-A2DD-747AEA33BF8A}" dt="2024-08-13T05:22:15.156" v="4891" actId="21"/>
          <ac:spMkLst>
            <pc:docMk/>
            <pc:sldMk cId="647435116" sldId="308"/>
            <ac:spMk id="3" creationId="{DCD23D2F-2EF5-B0AE-0477-FB36D88A2141}"/>
          </ac:spMkLst>
        </pc:spChg>
      </pc:sldChg>
      <pc:sldChg chg="modSp new mod">
        <pc:chgData name="URDHVA SRI BALINENI" userId="29c940b722e4febc" providerId="LiveId" clId="{EC94EF3B-7C2D-4129-A2DD-747AEA33BF8A}" dt="2024-08-13T05:25:10.521" v="4941"/>
        <pc:sldMkLst>
          <pc:docMk/>
          <pc:sldMk cId="3400904044" sldId="309"/>
        </pc:sldMkLst>
        <pc:spChg chg="mod">
          <ac:chgData name="URDHVA SRI BALINENI" userId="29c940b722e4febc" providerId="LiveId" clId="{EC94EF3B-7C2D-4129-A2DD-747AEA33BF8A}" dt="2024-08-13T05:24:20.940" v="4933" actId="14100"/>
          <ac:spMkLst>
            <pc:docMk/>
            <pc:sldMk cId="3400904044" sldId="309"/>
            <ac:spMk id="2" creationId="{D0F01916-5DF9-E007-95BE-F90A9CC945C4}"/>
          </ac:spMkLst>
        </pc:spChg>
        <pc:spChg chg="mod">
          <ac:chgData name="URDHVA SRI BALINENI" userId="29c940b722e4febc" providerId="LiveId" clId="{EC94EF3B-7C2D-4129-A2DD-747AEA33BF8A}" dt="2024-08-13T05:25:10.521" v="4941"/>
          <ac:spMkLst>
            <pc:docMk/>
            <pc:sldMk cId="3400904044" sldId="309"/>
            <ac:spMk id="3" creationId="{19E488BD-E40D-7CF5-FE72-EFB296AB124F}"/>
          </ac:spMkLst>
        </pc:spChg>
      </pc:sldChg>
      <pc:sldChg chg="addSp modSp new mod">
        <pc:chgData name="URDHVA SRI BALINENI" userId="29c940b722e4febc" providerId="LiveId" clId="{EC94EF3B-7C2D-4129-A2DD-747AEA33BF8A}" dt="2024-08-13T05:27:09.298" v="4960" actId="1076"/>
        <pc:sldMkLst>
          <pc:docMk/>
          <pc:sldMk cId="4088431308" sldId="310"/>
        </pc:sldMkLst>
        <pc:spChg chg="mod">
          <ac:chgData name="URDHVA SRI BALINENI" userId="29c940b722e4febc" providerId="LiveId" clId="{EC94EF3B-7C2D-4129-A2DD-747AEA33BF8A}" dt="2024-08-13T05:25:41.021" v="4948" actId="14100"/>
          <ac:spMkLst>
            <pc:docMk/>
            <pc:sldMk cId="4088431308" sldId="310"/>
            <ac:spMk id="2" creationId="{57B8190E-89D6-5A19-5810-7E196550E82D}"/>
          </ac:spMkLst>
        </pc:spChg>
        <pc:spChg chg="mod">
          <ac:chgData name="URDHVA SRI BALINENI" userId="29c940b722e4febc" providerId="LiveId" clId="{EC94EF3B-7C2D-4129-A2DD-747AEA33BF8A}" dt="2024-08-13T05:26:27.111" v="4955"/>
          <ac:spMkLst>
            <pc:docMk/>
            <pc:sldMk cId="4088431308" sldId="310"/>
            <ac:spMk id="3" creationId="{D03C6F29-580F-7A2B-8657-559ED5F0AF3A}"/>
          </ac:spMkLst>
        </pc:spChg>
        <pc:picChg chg="add mod">
          <ac:chgData name="URDHVA SRI BALINENI" userId="29c940b722e4febc" providerId="LiveId" clId="{EC94EF3B-7C2D-4129-A2DD-747AEA33BF8A}" dt="2024-08-13T05:27:09.298" v="4960" actId="1076"/>
          <ac:picMkLst>
            <pc:docMk/>
            <pc:sldMk cId="4088431308" sldId="310"/>
            <ac:picMk id="4" creationId="{3555F069-5EDD-7E59-FF1C-3C04447ED9C8}"/>
          </ac:picMkLst>
        </pc:picChg>
      </pc:sldChg>
      <pc:sldChg chg="addSp delSp modSp new del mod">
        <pc:chgData name="URDHVA SRI BALINENI" userId="29c940b722e4febc" providerId="LiveId" clId="{EC94EF3B-7C2D-4129-A2DD-747AEA33BF8A}" dt="2024-08-13T05:27:16.683" v="4961" actId="2696"/>
        <pc:sldMkLst>
          <pc:docMk/>
          <pc:sldMk cId="256246852" sldId="311"/>
        </pc:sldMkLst>
        <pc:spChg chg="mod">
          <ac:chgData name="URDHVA SRI BALINENI" userId="29c940b722e4febc" providerId="LiveId" clId="{EC94EF3B-7C2D-4129-A2DD-747AEA33BF8A}" dt="2024-08-10T09:03:03.485" v="2350" actId="14100"/>
          <ac:spMkLst>
            <pc:docMk/>
            <pc:sldMk cId="256246852" sldId="311"/>
            <ac:spMk id="2" creationId="{1F003C10-5561-8143-AF5A-0DB4549652F4}"/>
          </ac:spMkLst>
        </pc:spChg>
        <pc:spChg chg="mod">
          <ac:chgData name="URDHVA SRI BALINENI" userId="29c940b722e4febc" providerId="LiveId" clId="{EC94EF3B-7C2D-4129-A2DD-747AEA33BF8A}" dt="2024-08-13T05:26:22.262" v="4953" actId="21"/>
          <ac:spMkLst>
            <pc:docMk/>
            <pc:sldMk cId="256246852" sldId="311"/>
            <ac:spMk id="3" creationId="{14B89C45-5F7E-3C26-6A6F-3AAE10E5D17B}"/>
          </ac:spMkLst>
        </pc:spChg>
        <pc:graphicFrameChg chg="add del mod modGraphic">
          <ac:chgData name="URDHVA SRI BALINENI" userId="29c940b722e4febc" providerId="LiveId" clId="{EC94EF3B-7C2D-4129-A2DD-747AEA33BF8A}" dt="2024-08-13T05:26:50.428" v="4957" actId="21"/>
          <ac:graphicFrameMkLst>
            <pc:docMk/>
            <pc:sldMk cId="256246852" sldId="311"/>
            <ac:graphicFrameMk id="4" creationId="{8F060067-9FBA-1D1C-082F-7F8D7E0DADEF}"/>
          </ac:graphicFrameMkLst>
        </pc:graphicFrameChg>
      </pc:sldChg>
      <pc:sldChg chg="modSp new mod">
        <pc:chgData name="URDHVA SRI BALINENI" userId="29c940b722e4febc" providerId="LiveId" clId="{EC94EF3B-7C2D-4129-A2DD-747AEA33BF8A}" dt="2024-08-13T06:19:57.296" v="5887"/>
        <pc:sldMkLst>
          <pc:docMk/>
          <pc:sldMk cId="1820406869" sldId="312"/>
        </pc:sldMkLst>
        <pc:spChg chg="mod">
          <ac:chgData name="URDHVA SRI BALINENI" userId="29c940b722e4febc" providerId="LiveId" clId="{EC94EF3B-7C2D-4129-A2DD-747AEA33BF8A}" dt="2024-08-13T06:19:57.296" v="5887"/>
          <ac:spMkLst>
            <pc:docMk/>
            <pc:sldMk cId="1820406869" sldId="312"/>
            <ac:spMk id="2" creationId="{0F2BB2AE-CA15-5B36-4676-5DA8A7FAB754}"/>
          </ac:spMkLst>
        </pc:spChg>
        <pc:spChg chg="mod">
          <ac:chgData name="URDHVA SRI BALINENI" userId="29c940b722e4febc" providerId="LiveId" clId="{EC94EF3B-7C2D-4129-A2DD-747AEA33BF8A}" dt="2024-08-13T06:18:11.662" v="5878"/>
          <ac:spMkLst>
            <pc:docMk/>
            <pc:sldMk cId="1820406869" sldId="312"/>
            <ac:spMk id="3" creationId="{8C15B420-6582-B4B4-974B-876C19BABB03}"/>
          </ac:spMkLst>
        </pc:spChg>
      </pc:sldChg>
      <pc:sldChg chg="modSp new mod">
        <pc:chgData name="URDHVA SRI BALINENI" userId="29c940b722e4febc" providerId="LiveId" clId="{EC94EF3B-7C2D-4129-A2DD-747AEA33BF8A}" dt="2024-08-13T06:18:06.579" v="5876" actId="21"/>
        <pc:sldMkLst>
          <pc:docMk/>
          <pc:sldMk cId="2816983640" sldId="313"/>
        </pc:sldMkLst>
        <pc:spChg chg="mod">
          <ac:chgData name="URDHVA SRI BALINENI" userId="29c940b722e4febc" providerId="LiveId" clId="{EC94EF3B-7C2D-4129-A2DD-747AEA33BF8A}" dt="2024-08-13T05:30:37.630" v="5021" actId="14100"/>
          <ac:spMkLst>
            <pc:docMk/>
            <pc:sldMk cId="2816983640" sldId="313"/>
            <ac:spMk id="2" creationId="{CB150B68-DC8B-C552-5229-943C24884119}"/>
          </ac:spMkLst>
        </pc:spChg>
        <pc:spChg chg="mod">
          <ac:chgData name="URDHVA SRI BALINENI" userId="29c940b722e4febc" providerId="LiveId" clId="{EC94EF3B-7C2D-4129-A2DD-747AEA33BF8A}" dt="2024-08-13T06:18:06.579" v="5876" actId="21"/>
          <ac:spMkLst>
            <pc:docMk/>
            <pc:sldMk cId="2816983640" sldId="313"/>
            <ac:spMk id="3" creationId="{A0725B74-B1B9-FDA5-BDFC-B4CA96AED556}"/>
          </ac:spMkLst>
        </pc:spChg>
      </pc:sldChg>
      <pc:sldChg chg="modSp new mod">
        <pc:chgData name="URDHVA SRI BALINENI" userId="29c940b722e4febc" providerId="LiveId" clId="{EC94EF3B-7C2D-4129-A2DD-747AEA33BF8A}" dt="2024-08-13T05:30:12.130" v="5008" actId="113"/>
        <pc:sldMkLst>
          <pc:docMk/>
          <pc:sldMk cId="3688079156" sldId="314"/>
        </pc:sldMkLst>
        <pc:spChg chg="mod">
          <ac:chgData name="URDHVA SRI BALINENI" userId="29c940b722e4febc" providerId="LiveId" clId="{EC94EF3B-7C2D-4129-A2DD-747AEA33BF8A}" dt="2024-08-13T05:29:51.481" v="5004" actId="14100"/>
          <ac:spMkLst>
            <pc:docMk/>
            <pc:sldMk cId="3688079156" sldId="314"/>
            <ac:spMk id="2" creationId="{1DEE2830-282D-1A6A-4153-4265FBF41345}"/>
          </ac:spMkLst>
        </pc:spChg>
        <pc:spChg chg="mod">
          <ac:chgData name="URDHVA SRI BALINENI" userId="29c940b722e4febc" providerId="LiveId" clId="{EC94EF3B-7C2D-4129-A2DD-747AEA33BF8A}" dt="2024-08-13T05:30:12.130" v="5008" actId="113"/>
          <ac:spMkLst>
            <pc:docMk/>
            <pc:sldMk cId="3688079156" sldId="314"/>
            <ac:spMk id="3" creationId="{7796D622-2BDE-371E-128B-011EBFC0C63E}"/>
          </ac:spMkLst>
        </pc:spChg>
      </pc:sldChg>
      <pc:sldChg chg="modSp new del mod">
        <pc:chgData name="URDHVA SRI BALINENI" userId="29c940b722e4febc" providerId="LiveId" clId="{EC94EF3B-7C2D-4129-A2DD-747AEA33BF8A}" dt="2024-08-12T09:32:22.878" v="4083" actId="47"/>
        <pc:sldMkLst>
          <pc:docMk/>
          <pc:sldMk cId="936277008" sldId="315"/>
        </pc:sldMkLst>
        <pc:spChg chg="mod">
          <ac:chgData name="URDHVA SRI BALINENI" userId="29c940b722e4febc" providerId="LiveId" clId="{EC94EF3B-7C2D-4129-A2DD-747AEA33BF8A}" dt="2024-08-10T09:13:19.819" v="2504" actId="20577"/>
          <ac:spMkLst>
            <pc:docMk/>
            <pc:sldMk cId="936277008" sldId="315"/>
            <ac:spMk id="2" creationId="{6E2465FD-8B7A-DCD7-39B0-BE1DB81626B1}"/>
          </ac:spMkLst>
        </pc:spChg>
        <pc:spChg chg="mod">
          <ac:chgData name="URDHVA SRI BALINENI" userId="29c940b722e4febc" providerId="LiveId" clId="{EC94EF3B-7C2D-4129-A2DD-747AEA33BF8A}" dt="2024-08-12T09:32:05.525" v="4079" actId="21"/>
          <ac:spMkLst>
            <pc:docMk/>
            <pc:sldMk cId="936277008" sldId="315"/>
            <ac:spMk id="3" creationId="{F293CEE4-5EEF-F530-641A-3B4653E3E766}"/>
          </ac:spMkLst>
        </pc:spChg>
      </pc:sldChg>
      <pc:sldChg chg="modSp new del mod">
        <pc:chgData name="URDHVA SRI BALINENI" userId="29c940b722e4febc" providerId="LiveId" clId="{EC94EF3B-7C2D-4129-A2DD-747AEA33BF8A}" dt="2024-08-13T05:30:19.675" v="5009" actId="2696"/>
        <pc:sldMkLst>
          <pc:docMk/>
          <pc:sldMk cId="3531637768" sldId="316"/>
        </pc:sldMkLst>
        <pc:spChg chg="mod">
          <ac:chgData name="URDHVA SRI BALINENI" userId="29c940b722e4febc" providerId="LiveId" clId="{EC94EF3B-7C2D-4129-A2DD-747AEA33BF8A}" dt="2024-08-10T09:13:35.161" v="2524" actId="20577"/>
          <ac:spMkLst>
            <pc:docMk/>
            <pc:sldMk cId="3531637768" sldId="316"/>
            <ac:spMk id="2" creationId="{D109A954-1758-08A6-8469-266ABFBD7A19}"/>
          </ac:spMkLst>
        </pc:spChg>
        <pc:spChg chg="mod">
          <ac:chgData name="URDHVA SRI BALINENI" userId="29c940b722e4febc" providerId="LiveId" clId="{EC94EF3B-7C2D-4129-A2DD-747AEA33BF8A}" dt="2024-08-13T05:29:01.162" v="4986" actId="21"/>
          <ac:spMkLst>
            <pc:docMk/>
            <pc:sldMk cId="3531637768" sldId="316"/>
            <ac:spMk id="3" creationId="{2D1EBFDF-015B-11B7-4B8E-F53979D76E73}"/>
          </ac:spMkLst>
        </pc:spChg>
      </pc:sldChg>
      <pc:sldChg chg="modSp new mod">
        <pc:chgData name="URDHVA SRI BALINENI" userId="29c940b722e4febc" providerId="LiveId" clId="{EC94EF3B-7C2D-4129-A2DD-747AEA33BF8A}" dt="2024-08-13T05:31:55.823" v="5047" actId="27636"/>
        <pc:sldMkLst>
          <pc:docMk/>
          <pc:sldMk cId="2772697897" sldId="317"/>
        </pc:sldMkLst>
        <pc:spChg chg="mod">
          <ac:chgData name="URDHVA SRI BALINENI" userId="29c940b722e4febc" providerId="LiveId" clId="{EC94EF3B-7C2D-4129-A2DD-747AEA33BF8A}" dt="2024-08-13T05:30:57.271" v="5033" actId="14100"/>
          <ac:spMkLst>
            <pc:docMk/>
            <pc:sldMk cId="2772697897" sldId="317"/>
            <ac:spMk id="2" creationId="{DB2FC70A-31DC-9F2F-4AB3-6064691431C4}"/>
          </ac:spMkLst>
        </pc:spChg>
        <pc:spChg chg="mod">
          <ac:chgData name="URDHVA SRI BALINENI" userId="29c940b722e4febc" providerId="LiveId" clId="{EC94EF3B-7C2D-4129-A2DD-747AEA33BF8A}" dt="2024-08-13T05:31:55.823" v="5047" actId="27636"/>
          <ac:spMkLst>
            <pc:docMk/>
            <pc:sldMk cId="2772697897" sldId="317"/>
            <ac:spMk id="3" creationId="{BA988434-DAB3-C95B-5037-FB9C486AB76F}"/>
          </ac:spMkLst>
        </pc:spChg>
      </pc:sldChg>
      <pc:sldChg chg="modSp new del mod">
        <pc:chgData name="URDHVA SRI BALINENI" userId="29c940b722e4febc" providerId="LiveId" clId="{EC94EF3B-7C2D-4129-A2DD-747AEA33BF8A}" dt="2024-08-13T05:32:09.653" v="5048" actId="2696"/>
        <pc:sldMkLst>
          <pc:docMk/>
          <pc:sldMk cId="4134317999" sldId="318"/>
        </pc:sldMkLst>
        <pc:spChg chg="mod">
          <ac:chgData name="URDHVA SRI BALINENI" userId="29c940b722e4febc" providerId="LiveId" clId="{EC94EF3B-7C2D-4129-A2DD-747AEA33BF8A}" dt="2024-08-10T09:17:02.960" v="2610" actId="20577"/>
          <ac:spMkLst>
            <pc:docMk/>
            <pc:sldMk cId="4134317999" sldId="318"/>
            <ac:spMk id="2" creationId="{4AA77996-190C-8C87-8056-8701D86EDD9B}"/>
          </ac:spMkLst>
        </pc:spChg>
        <pc:spChg chg="mod">
          <ac:chgData name="URDHVA SRI BALINENI" userId="29c940b722e4febc" providerId="LiveId" clId="{EC94EF3B-7C2D-4129-A2DD-747AEA33BF8A}" dt="2024-08-13T05:31:37.476" v="5039" actId="21"/>
          <ac:spMkLst>
            <pc:docMk/>
            <pc:sldMk cId="4134317999" sldId="318"/>
            <ac:spMk id="3" creationId="{5FB79617-6105-A141-0C70-AB4C243453FA}"/>
          </ac:spMkLst>
        </pc:spChg>
      </pc:sldChg>
      <pc:sldChg chg="modSp new mod">
        <pc:chgData name="URDHVA SRI BALINENI" userId="29c940b722e4febc" providerId="LiveId" clId="{EC94EF3B-7C2D-4129-A2DD-747AEA33BF8A}" dt="2024-08-13T05:34:58.153" v="5087"/>
        <pc:sldMkLst>
          <pc:docMk/>
          <pc:sldMk cId="703098281" sldId="319"/>
        </pc:sldMkLst>
        <pc:spChg chg="mod">
          <ac:chgData name="URDHVA SRI BALINENI" userId="29c940b722e4febc" providerId="LiveId" clId="{EC94EF3B-7C2D-4129-A2DD-747AEA33BF8A}" dt="2024-08-13T05:32:46.157" v="5066" actId="255"/>
          <ac:spMkLst>
            <pc:docMk/>
            <pc:sldMk cId="703098281" sldId="319"/>
            <ac:spMk id="2" creationId="{5822E91C-C02C-7471-B791-F6A3B197536A}"/>
          </ac:spMkLst>
        </pc:spChg>
        <pc:spChg chg="mod">
          <ac:chgData name="URDHVA SRI BALINENI" userId="29c940b722e4febc" providerId="LiveId" clId="{EC94EF3B-7C2D-4129-A2DD-747AEA33BF8A}" dt="2024-08-13T05:34:58.153" v="5087"/>
          <ac:spMkLst>
            <pc:docMk/>
            <pc:sldMk cId="703098281" sldId="319"/>
            <ac:spMk id="3" creationId="{2441F84B-A103-BFC5-A8AD-66942E0F6B03}"/>
          </ac:spMkLst>
        </pc:spChg>
      </pc:sldChg>
      <pc:sldChg chg="modSp new mod">
        <pc:chgData name="URDHVA SRI BALINENI" userId="29c940b722e4febc" providerId="LiveId" clId="{EC94EF3B-7C2D-4129-A2DD-747AEA33BF8A}" dt="2024-08-13T05:35:55.178" v="5110" actId="1076"/>
        <pc:sldMkLst>
          <pc:docMk/>
          <pc:sldMk cId="3370504820" sldId="320"/>
        </pc:sldMkLst>
        <pc:spChg chg="mod">
          <ac:chgData name="URDHVA SRI BALINENI" userId="29c940b722e4febc" providerId="LiveId" clId="{EC94EF3B-7C2D-4129-A2DD-747AEA33BF8A}" dt="2024-08-13T05:35:55.178" v="5110" actId="1076"/>
          <ac:spMkLst>
            <pc:docMk/>
            <pc:sldMk cId="3370504820" sldId="320"/>
            <ac:spMk id="2" creationId="{2ABF3C4F-C153-CB79-F711-A64A766E438E}"/>
          </ac:spMkLst>
        </pc:spChg>
        <pc:spChg chg="mod">
          <ac:chgData name="URDHVA SRI BALINENI" userId="29c940b722e4febc" providerId="LiveId" clId="{EC94EF3B-7C2D-4129-A2DD-747AEA33BF8A}" dt="2024-08-13T05:35:37.846" v="5096" actId="27636"/>
          <ac:spMkLst>
            <pc:docMk/>
            <pc:sldMk cId="3370504820" sldId="320"/>
            <ac:spMk id="3" creationId="{06EF3C6B-077C-2082-5C02-59FC29E136CD}"/>
          </ac:spMkLst>
        </pc:spChg>
      </pc:sldChg>
      <pc:sldChg chg="modSp new del mod">
        <pc:chgData name="URDHVA SRI BALINENI" userId="29c940b722e4febc" providerId="LiveId" clId="{EC94EF3B-7C2D-4129-A2DD-747AEA33BF8A}" dt="2024-08-13T05:36:00.963" v="5111" actId="2696"/>
        <pc:sldMkLst>
          <pc:docMk/>
          <pc:sldMk cId="1562324308" sldId="321"/>
        </pc:sldMkLst>
        <pc:spChg chg="mod">
          <ac:chgData name="URDHVA SRI BALINENI" userId="29c940b722e4febc" providerId="LiveId" clId="{EC94EF3B-7C2D-4129-A2DD-747AEA33BF8A}" dt="2024-08-10T09:25:39.777" v="2770" actId="20577"/>
          <ac:spMkLst>
            <pc:docMk/>
            <pc:sldMk cId="1562324308" sldId="321"/>
            <ac:spMk id="2" creationId="{81939028-0DB1-FC49-D775-173E25F1535F}"/>
          </ac:spMkLst>
        </pc:spChg>
        <pc:spChg chg="mod">
          <ac:chgData name="URDHVA SRI BALINENI" userId="29c940b722e4febc" providerId="LiveId" clId="{EC94EF3B-7C2D-4129-A2DD-747AEA33BF8A}" dt="2024-08-13T05:35:27.173" v="5091" actId="21"/>
          <ac:spMkLst>
            <pc:docMk/>
            <pc:sldMk cId="1562324308" sldId="321"/>
            <ac:spMk id="3" creationId="{7878BB2D-A594-10C7-1198-C8186D3F95D7}"/>
          </ac:spMkLst>
        </pc:spChg>
      </pc:sldChg>
      <pc:sldChg chg="modSp new mod">
        <pc:chgData name="URDHVA SRI BALINENI" userId="29c940b722e4febc" providerId="LiveId" clId="{EC94EF3B-7C2D-4129-A2DD-747AEA33BF8A}" dt="2024-08-13T05:37:36.694" v="5155"/>
        <pc:sldMkLst>
          <pc:docMk/>
          <pc:sldMk cId="999028042" sldId="322"/>
        </pc:sldMkLst>
        <pc:spChg chg="mod">
          <ac:chgData name="URDHVA SRI BALINENI" userId="29c940b722e4febc" providerId="LiveId" clId="{EC94EF3B-7C2D-4129-A2DD-747AEA33BF8A}" dt="2024-08-13T05:36:55.041" v="5149" actId="14100"/>
          <ac:spMkLst>
            <pc:docMk/>
            <pc:sldMk cId="999028042" sldId="322"/>
            <ac:spMk id="2" creationId="{90FAFD22-991D-BE8C-A086-E7D66E05010E}"/>
          </ac:spMkLst>
        </pc:spChg>
        <pc:spChg chg="mod">
          <ac:chgData name="URDHVA SRI BALINENI" userId="29c940b722e4febc" providerId="LiveId" clId="{EC94EF3B-7C2D-4129-A2DD-747AEA33BF8A}" dt="2024-08-13T05:37:36.694" v="5155"/>
          <ac:spMkLst>
            <pc:docMk/>
            <pc:sldMk cId="999028042" sldId="322"/>
            <ac:spMk id="3" creationId="{2F66B756-5C1C-6009-D147-BADF6CA80076}"/>
          </ac:spMkLst>
        </pc:spChg>
      </pc:sldChg>
      <pc:sldChg chg="modSp new mod">
        <pc:chgData name="URDHVA SRI BALINENI" userId="29c940b722e4febc" providerId="LiveId" clId="{EC94EF3B-7C2D-4129-A2DD-747AEA33BF8A}" dt="2024-08-13T05:38:05.532" v="5174" actId="20577"/>
        <pc:sldMkLst>
          <pc:docMk/>
          <pc:sldMk cId="2196981293" sldId="323"/>
        </pc:sldMkLst>
        <pc:spChg chg="mod">
          <ac:chgData name="URDHVA SRI BALINENI" userId="29c940b722e4febc" providerId="LiveId" clId="{EC94EF3B-7C2D-4129-A2DD-747AEA33BF8A}" dt="2024-08-13T05:38:05.532" v="5174" actId="20577"/>
          <ac:spMkLst>
            <pc:docMk/>
            <pc:sldMk cId="2196981293" sldId="323"/>
            <ac:spMk id="2" creationId="{DB4438D2-37D3-3F72-1408-7764D800F549}"/>
          </ac:spMkLst>
        </pc:spChg>
        <pc:spChg chg="mod">
          <ac:chgData name="URDHVA SRI BALINENI" userId="29c940b722e4febc" providerId="LiveId" clId="{EC94EF3B-7C2D-4129-A2DD-747AEA33BF8A}" dt="2024-08-13T05:37:30.778" v="5153" actId="21"/>
          <ac:spMkLst>
            <pc:docMk/>
            <pc:sldMk cId="2196981293" sldId="323"/>
            <ac:spMk id="3" creationId="{45284B43-C3C7-729F-39B4-3F807D315E1C}"/>
          </ac:spMkLst>
        </pc:spChg>
      </pc:sldChg>
      <pc:sldChg chg="modSp new mod">
        <pc:chgData name="URDHVA SRI BALINENI" userId="29c940b722e4febc" providerId="LiveId" clId="{EC94EF3B-7C2D-4129-A2DD-747AEA33BF8A}" dt="2024-08-13T05:38:57.704" v="5195" actId="20577"/>
        <pc:sldMkLst>
          <pc:docMk/>
          <pc:sldMk cId="1631736301" sldId="324"/>
        </pc:sldMkLst>
        <pc:spChg chg="mod">
          <ac:chgData name="URDHVA SRI BALINENI" userId="29c940b722e4febc" providerId="LiveId" clId="{EC94EF3B-7C2D-4129-A2DD-747AEA33BF8A}" dt="2024-08-13T05:38:23.166" v="5185" actId="1076"/>
          <ac:spMkLst>
            <pc:docMk/>
            <pc:sldMk cId="1631736301" sldId="324"/>
            <ac:spMk id="2" creationId="{13C0B085-C04C-EFBA-6DE7-FB181DEABF3B}"/>
          </ac:spMkLst>
        </pc:spChg>
        <pc:spChg chg="mod">
          <ac:chgData name="URDHVA SRI BALINENI" userId="29c940b722e4febc" providerId="LiveId" clId="{EC94EF3B-7C2D-4129-A2DD-747AEA33BF8A}" dt="2024-08-13T05:38:57.704" v="5195" actId="20577"/>
          <ac:spMkLst>
            <pc:docMk/>
            <pc:sldMk cId="1631736301" sldId="324"/>
            <ac:spMk id="3" creationId="{65D3F657-9FBA-BD2F-BEF1-5A2DE2FB91BF}"/>
          </ac:spMkLst>
        </pc:spChg>
      </pc:sldChg>
      <pc:sldChg chg="modSp new mod">
        <pc:chgData name="URDHVA SRI BALINENI" userId="29c940b722e4febc" providerId="LiveId" clId="{EC94EF3B-7C2D-4129-A2DD-747AEA33BF8A}" dt="2024-08-13T05:40:16.657" v="5217" actId="27636"/>
        <pc:sldMkLst>
          <pc:docMk/>
          <pc:sldMk cId="2269602015" sldId="325"/>
        </pc:sldMkLst>
        <pc:spChg chg="mod">
          <ac:chgData name="URDHVA SRI BALINENI" userId="29c940b722e4febc" providerId="LiveId" clId="{EC94EF3B-7C2D-4129-A2DD-747AEA33BF8A}" dt="2024-08-13T05:39:21.115" v="5206" actId="20577"/>
          <ac:spMkLst>
            <pc:docMk/>
            <pc:sldMk cId="2269602015" sldId="325"/>
            <ac:spMk id="2" creationId="{FA16F28F-28C7-2DDC-4055-B5AC88C5EA48}"/>
          </ac:spMkLst>
        </pc:spChg>
        <pc:spChg chg="mod">
          <ac:chgData name="URDHVA SRI BALINENI" userId="29c940b722e4febc" providerId="LiveId" clId="{EC94EF3B-7C2D-4129-A2DD-747AEA33BF8A}" dt="2024-08-13T05:40:16.657" v="5217" actId="27636"/>
          <ac:spMkLst>
            <pc:docMk/>
            <pc:sldMk cId="2269602015" sldId="325"/>
            <ac:spMk id="3" creationId="{E24EFCA4-2884-B4DB-08C8-E4853AAB8DF8}"/>
          </ac:spMkLst>
        </pc:spChg>
      </pc:sldChg>
      <pc:sldChg chg="modSp new del mod">
        <pc:chgData name="URDHVA SRI BALINENI" userId="29c940b722e4febc" providerId="LiveId" clId="{EC94EF3B-7C2D-4129-A2DD-747AEA33BF8A}" dt="2024-08-13T05:40:22.980" v="5218" actId="2696"/>
        <pc:sldMkLst>
          <pc:docMk/>
          <pc:sldMk cId="2044204593" sldId="326"/>
        </pc:sldMkLst>
        <pc:spChg chg="mod">
          <ac:chgData name="URDHVA SRI BALINENI" userId="29c940b722e4febc" providerId="LiveId" clId="{EC94EF3B-7C2D-4129-A2DD-747AEA33BF8A}" dt="2024-08-10T09:33:37.545" v="2993" actId="20577"/>
          <ac:spMkLst>
            <pc:docMk/>
            <pc:sldMk cId="2044204593" sldId="326"/>
            <ac:spMk id="2" creationId="{536485C5-BB6E-37F1-7E68-B0D854F9D6E6}"/>
          </ac:spMkLst>
        </pc:spChg>
        <pc:spChg chg="mod">
          <ac:chgData name="URDHVA SRI BALINENI" userId="29c940b722e4febc" providerId="LiveId" clId="{EC94EF3B-7C2D-4129-A2DD-747AEA33BF8A}" dt="2024-08-13T05:40:05.453" v="5211" actId="21"/>
          <ac:spMkLst>
            <pc:docMk/>
            <pc:sldMk cId="2044204593" sldId="326"/>
            <ac:spMk id="3" creationId="{D82DFE7F-4181-92B1-6392-9C7DBEC89FF3}"/>
          </ac:spMkLst>
        </pc:spChg>
      </pc:sldChg>
      <pc:sldChg chg="modSp new mod">
        <pc:chgData name="URDHVA SRI BALINENI" userId="29c940b722e4febc" providerId="LiveId" clId="{EC94EF3B-7C2D-4129-A2DD-747AEA33BF8A}" dt="2024-08-13T05:42:33.529" v="5250" actId="1076"/>
        <pc:sldMkLst>
          <pc:docMk/>
          <pc:sldMk cId="3667149696" sldId="327"/>
        </pc:sldMkLst>
        <pc:spChg chg="mod">
          <ac:chgData name="URDHVA SRI BALINENI" userId="29c940b722e4febc" providerId="LiveId" clId="{EC94EF3B-7C2D-4129-A2DD-747AEA33BF8A}" dt="2024-08-13T05:41:18.880" v="5237" actId="255"/>
          <ac:spMkLst>
            <pc:docMk/>
            <pc:sldMk cId="3667149696" sldId="327"/>
            <ac:spMk id="2" creationId="{00446900-57E0-DC93-4162-58C1F77FDEB5}"/>
          </ac:spMkLst>
        </pc:spChg>
        <pc:spChg chg="mod">
          <ac:chgData name="URDHVA SRI BALINENI" userId="29c940b722e4febc" providerId="LiveId" clId="{EC94EF3B-7C2D-4129-A2DD-747AEA33BF8A}" dt="2024-08-13T05:42:33.529" v="5250" actId="1076"/>
          <ac:spMkLst>
            <pc:docMk/>
            <pc:sldMk cId="3667149696" sldId="327"/>
            <ac:spMk id="3" creationId="{95AA4418-9961-5CF1-98D0-4A20DD0A0FBA}"/>
          </ac:spMkLst>
        </pc:spChg>
      </pc:sldChg>
      <pc:sldChg chg="modSp new del mod">
        <pc:chgData name="URDHVA SRI BALINENI" userId="29c940b722e4febc" providerId="LiveId" clId="{EC94EF3B-7C2D-4129-A2DD-747AEA33BF8A}" dt="2024-08-13T05:42:40.758" v="5251" actId="2696"/>
        <pc:sldMkLst>
          <pc:docMk/>
          <pc:sldMk cId="11429797" sldId="328"/>
        </pc:sldMkLst>
        <pc:spChg chg="mod">
          <ac:chgData name="URDHVA SRI BALINENI" userId="29c940b722e4febc" providerId="LiveId" clId="{EC94EF3B-7C2D-4129-A2DD-747AEA33BF8A}" dt="2024-08-10T09:36:41.253" v="3074" actId="20577"/>
          <ac:spMkLst>
            <pc:docMk/>
            <pc:sldMk cId="11429797" sldId="328"/>
            <ac:spMk id="2" creationId="{07D1DB80-B82D-EDFF-FE32-A2A1F4426C5F}"/>
          </ac:spMkLst>
        </pc:spChg>
        <pc:spChg chg="mod">
          <ac:chgData name="URDHVA SRI BALINENI" userId="29c940b722e4febc" providerId="LiveId" clId="{EC94EF3B-7C2D-4129-A2DD-747AEA33BF8A}" dt="2024-08-13T05:41:53.585" v="5242" actId="21"/>
          <ac:spMkLst>
            <pc:docMk/>
            <pc:sldMk cId="11429797" sldId="328"/>
            <ac:spMk id="3" creationId="{81A635DC-2926-A8EA-3B5A-59E6EEE2424C}"/>
          </ac:spMkLst>
        </pc:spChg>
      </pc:sldChg>
      <pc:sldChg chg="modSp new mod">
        <pc:chgData name="URDHVA SRI BALINENI" userId="29c940b722e4febc" providerId="LiveId" clId="{EC94EF3B-7C2D-4129-A2DD-747AEA33BF8A}" dt="2024-08-13T05:45:05.537" v="5274"/>
        <pc:sldMkLst>
          <pc:docMk/>
          <pc:sldMk cId="1937081378" sldId="329"/>
        </pc:sldMkLst>
        <pc:spChg chg="mod">
          <ac:chgData name="URDHVA SRI BALINENI" userId="29c940b722e4febc" providerId="LiveId" clId="{EC94EF3B-7C2D-4129-A2DD-747AEA33BF8A}" dt="2024-08-13T05:43:00.634" v="5266" actId="14100"/>
          <ac:spMkLst>
            <pc:docMk/>
            <pc:sldMk cId="1937081378" sldId="329"/>
            <ac:spMk id="2" creationId="{565EDDD7-B721-9E62-C940-A5436FD74B4F}"/>
          </ac:spMkLst>
        </pc:spChg>
        <pc:spChg chg="mod">
          <ac:chgData name="URDHVA SRI BALINENI" userId="29c940b722e4febc" providerId="LiveId" clId="{EC94EF3B-7C2D-4129-A2DD-747AEA33BF8A}" dt="2024-08-13T05:45:05.537" v="5274"/>
          <ac:spMkLst>
            <pc:docMk/>
            <pc:sldMk cId="1937081378" sldId="329"/>
            <ac:spMk id="3" creationId="{F6E2B7A7-5FD5-792D-5C45-A903CFD0ED64}"/>
          </ac:spMkLst>
        </pc:spChg>
      </pc:sldChg>
      <pc:sldChg chg="modSp new mod">
        <pc:chgData name="URDHVA SRI BALINENI" userId="29c940b722e4febc" providerId="LiveId" clId="{EC94EF3B-7C2D-4129-A2DD-747AEA33BF8A}" dt="2024-08-13T06:22:01.475" v="6023" actId="255"/>
        <pc:sldMkLst>
          <pc:docMk/>
          <pc:sldMk cId="1941033543" sldId="330"/>
        </pc:sldMkLst>
        <pc:spChg chg="mod">
          <ac:chgData name="URDHVA SRI BALINENI" userId="29c940b722e4febc" providerId="LiveId" clId="{EC94EF3B-7C2D-4129-A2DD-747AEA33BF8A}" dt="2024-08-13T05:46:15.536" v="5289" actId="1076"/>
          <ac:spMkLst>
            <pc:docMk/>
            <pc:sldMk cId="1941033543" sldId="330"/>
            <ac:spMk id="2" creationId="{AD1847C3-988C-8E9E-4918-C95B65D8F9D5}"/>
          </ac:spMkLst>
        </pc:spChg>
        <pc:spChg chg="mod">
          <ac:chgData name="URDHVA SRI BALINENI" userId="29c940b722e4febc" providerId="LiveId" clId="{EC94EF3B-7C2D-4129-A2DD-747AEA33BF8A}" dt="2024-08-13T06:22:01.475" v="6023" actId="255"/>
          <ac:spMkLst>
            <pc:docMk/>
            <pc:sldMk cId="1941033543" sldId="330"/>
            <ac:spMk id="3" creationId="{9F1D009E-0180-C30F-C348-E2F161321E0E}"/>
          </ac:spMkLst>
        </pc:spChg>
      </pc:sldChg>
      <pc:sldChg chg="modSp new del mod">
        <pc:chgData name="URDHVA SRI BALINENI" userId="29c940b722e4febc" providerId="LiveId" clId="{EC94EF3B-7C2D-4129-A2DD-747AEA33BF8A}" dt="2024-08-13T05:46:27.391" v="5291" actId="2696"/>
        <pc:sldMkLst>
          <pc:docMk/>
          <pc:sldMk cId="1429539210" sldId="331"/>
        </pc:sldMkLst>
        <pc:spChg chg="mod">
          <ac:chgData name="URDHVA SRI BALINENI" userId="29c940b722e4febc" providerId="LiveId" clId="{EC94EF3B-7C2D-4129-A2DD-747AEA33BF8A}" dt="2024-08-10T09:41:15.040" v="3197" actId="113"/>
          <ac:spMkLst>
            <pc:docMk/>
            <pc:sldMk cId="1429539210" sldId="331"/>
            <ac:spMk id="2" creationId="{85B20C8A-249A-22C7-E7A9-2429E899BD6E}"/>
          </ac:spMkLst>
        </pc:spChg>
        <pc:spChg chg="mod">
          <ac:chgData name="URDHVA SRI BALINENI" userId="29c940b722e4febc" providerId="LiveId" clId="{EC94EF3B-7C2D-4129-A2DD-747AEA33BF8A}" dt="2024-08-13T05:45:41.372" v="5277" actId="21"/>
          <ac:spMkLst>
            <pc:docMk/>
            <pc:sldMk cId="1429539210" sldId="331"/>
            <ac:spMk id="3" creationId="{728A75DD-706A-5B0F-7372-D473AF96F907}"/>
          </ac:spMkLst>
        </pc:spChg>
      </pc:sldChg>
      <pc:sldChg chg="modSp new mod">
        <pc:chgData name="URDHVA SRI BALINENI" userId="29c940b722e4febc" providerId="LiveId" clId="{EC94EF3B-7C2D-4129-A2DD-747AEA33BF8A}" dt="2024-08-13T05:47:23.065" v="5311"/>
        <pc:sldMkLst>
          <pc:docMk/>
          <pc:sldMk cId="4056162421" sldId="332"/>
        </pc:sldMkLst>
        <pc:spChg chg="mod">
          <ac:chgData name="URDHVA SRI BALINENI" userId="29c940b722e4febc" providerId="LiveId" clId="{EC94EF3B-7C2D-4129-A2DD-747AEA33BF8A}" dt="2024-08-13T05:46:44.642" v="5302" actId="14100"/>
          <ac:spMkLst>
            <pc:docMk/>
            <pc:sldMk cId="4056162421" sldId="332"/>
            <ac:spMk id="2" creationId="{76D7BED1-7D89-56B8-63C5-FEFBC70086F7}"/>
          </ac:spMkLst>
        </pc:spChg>
        <pc:spChg chg="mod">
          <ac:chgData name="URDHVA SRI BALINENI" userId="29c940b722e4febc" providerId="LiveId" clId="{EC94EF3B-7C2D-4129-A2DD-747AEA33BF8A}" dt="2024-08-13T05:47:23.065" v="5311"/>
          <ac:spMkLst>
            <pc:docMk/>
            <pc:sldMk cId="4056162421" sldId="332"/>
            <ac:spMk id="3" creationId="{1ED58EBF-DF72-1D40-5205-F522812E322A}"/>
          </ac:spMkLst>
        </pc:spChg>
      </pc:sldChg>
      <pc:sldChg chg="modSp new mod">
        <pc:chgData name="URDHVA SRI BALINENI" userId="29c940b722e4febc" providerId="LiveId" clId="{EC94EF3B-7C2D-4129-A2DD-747AEA33BF8A}" dt="2024-08-13T05:49:05.251" v="5346" actId="27636"/>
        <pc:sldMkLst>
          <pc:docMk/>
          <pc:sldMk cId="1000286095" sldId="333"/>
        </pc:sldMkLst>
        <pc:spChg chg="mod">
          <ac:chgData name="URDHVA SRI BALINENI" userId="29c940b722e4febc" providerId="LiveId" clId="{EC94EF3B-7C2D-4129-A2DD-747AEA33BF8A}" dt="2024-08-13T05:49:00.854" v="5344" actId="14100"/>
          <ac:spMkLst>
            <pc:docMk/>
            <pc:sldMk cId="1000286095" sldId="333"/>
            <ac:spMk id="2" creationId="{21E533E7-67BA-8441-A845-FE089009A1BA}"/>
          </ac:spMkLst>
        </pc:spChg>
        <pc:spChg chg="mod">
          <ac:chgData name="URDHVA SRI BALINENI" userId="29c940b722e4febc" providerId="LiveId" clId="{EC94EF3B-7C2D-4129-A2DD-747AEA33BF8A}" dt="2024-08-13T05:49:05.251" v="5346" actId="27636"/>
          <ac:spMkLst>
            <pc:docMk/>
            <pc:sldMk cId="1000286095" sldId="333"/>
            <ac:spMk id="3" creationId="{5CD199DA-761C-0235-1D07-D0386608948F}"/>
          </ac:spMkLst>
        </pc:spChg>
      </pc:sldChg>
      <pc:sldChg chg="modSp new del mod">
        <pc:chgData name="URDHVA SRI BALINENI" userId="29c940b722e4febc" providerId="LiveId" clId="{EC94EF3B-7C2D-4129-A2DD-747AEA33BF8A}" dt="2024-08-13T05:48:22.415" v="5331" actId="2696"/>
        <pc:sldMkLst>
          <pc:docMk/>
          <pc:sldMk cId="3464592851" sldId="334"/>
        </pc:sldMkLst>
        <pc:spChg chg="mod">
          <ac:chgData name="URDHVA SRI BALINENI" userId="29c940b722e4febc" providerId="LiveId" clId="{EC94EF3B-7C2D-4129-A2DD-747AEA33BF8A}" dt="2024-08-10T09:46:43.537" v="3331" actId="20577"/>
          <ac:spMkLst>
            <pc:docMk/>
            <pc:sldMk cId="3464592851" sldId="334"/>
            <ac:spMk id="2" creationId="{C75C89E3-95DF-BF5E-DACA-27C68B9F011E}"/>
          </ac:spMkLst>
        </pc:spChg>
        <pc:spChg chg="mod">
          <ac:chgData name="URDHVA SRI BALINENI" userId="29c940b722e4febc" providerId="LiveId" clId="{EC94EF3B-7C2D-4129-A2DD-747AEA33BF8A}" dt="2024-08-13T05:47:53.150" v="5316" actId="21"/>
          <ac:spMkLst>
            <pc:docMk/>
            <pc:sldMk cId="3464592851" sldId="334"/>
            <ac:spMk id="3" creationId="{FCC44D5A-E0A5-A908-64B2-5B3B1E98F8F3}"/>
          </ac:spMkLst>
        </pc:spChg>
      </pc:sldChg>
      <pc:sldChg chg="modSp new mod">
        <pc:chgData name="URDHVA SRI BALINENI" userId="29c940b722e4febc" providerId="LiveId" clId="{EC94EF3B-7C2D-4129-A2DD-747AEA33BF8A}" dt="2024-08-13T05:50:16.611" v="5370" actId="27636"/>
        <pc:sldMkLst>
          <pc:docMk/>
          <pc:sldMk cId="89687405" sldId="335"/>
        </pc:sldMkLst>
        <pc:spChg chg="mod">
          <ac:chgData name="URDHVA SRI BALINENI" userId="29c940b722e4febc" providerId="LiveId" clId="{EC94EF3B-7C2D-4129-A2DD-747AEA33BF8A}" dt="2024-08-13T05:49:29.352" v="5359" actId="14100"/>
          <ac:spMkLst>
            <pc:docMk/>
            <pc:sldMk cId="89687405" sldId="335"/>
            <ac:spMk id="2" creationId="{D43ADC58-8B20-A658-365F-C4FFBCF70330}"/>
          </ac:spMkLst>
        </pc:spChg>
        <pc:spChg chg="mod">
          <ac:chgData name="URDHVA SRI BALINENI" userId="29c940b722e4febc" providerId="LiveId" clId="{EC94EF3B-7C2D-4129-A2DD-747AEA33BF8A}" dt="2024-08-13T05:50:16.611" v="5370" actId="27636"/>
          <ac:spMkLst>
            <pc:docMk/>
            <pc:sldMk cId="89687405" sldId="335"/>
            <ac:spMk id="3" creationId="{D804D1F2-DC7F-DB20-DCA5-09EAA700F8CC}"/>
          </ac:spMkLst>
        </pc:spChg>
      </pc:sldChg>
      <pc:sldChg chg="modSp new del mod">
        <pc:chgData name="URDHVA SRI BALINENI" userId="29c940b722e4febc" providerId="LiveId" clId="{EC94EF3B-7C2D-4129-A2DD-747AEA33BF8A}" dt="2024-08-13T05:50:26.606" v="5371" actId="2696"/>
        <pc:sldMkLst>
          <pc:docMk/>
          <pc:sldMk cId="4187144092" sldId="336"/>
        </pc:sldMkLst>
        <pc:spChg chg="mod">
          <ac:chgData name="URDHVA SRI BALINENI" userId="29c940b722e4febc" providerId="LiveId" clId="{EC94EF3B-7C2D-4129-A2DD-747AEA33BF8A}" dt="2024-08-10T10:36:15.858" v="3396" actId="20577"/>
          <ac:spMkLst>
            <pc:docMk/>
            <pc:sldMk cId="4187144092" sldId="336"/>
            <ac:spMk id="2" creationId="{0270AB35-F1C9-6FD2-0AF7-1E134384A9D7}"/>
          </ac:spMkLst>
        </pc:spChg>
        <pc:spChg chg="mod">
          <ac:chgData name="URDHVA SRI BALINENI" userId="29c940b722e4febc" providerId="LiveId" clId="{EC94EF3B-7C2D-4129-A2DD-747AEA33BF8A}" dt="2024-08-13T05:50:08.116" v="5365" actId="21"/>
          <ac:spMkLst>
            <pc:docMk/>
            <pc:sldMk cId="4187144092" sldId="336"/>
            <ac:spMk id="3" creationId="{DB11D533-A058-19BB-DFA7-76281E90E22D}"/>
          </ac:spMkLst>
        </pc:spChg>
      </pc:sldChg>
      <pc:sldChg chg="modSp new mod">
        <pc:chgData name="URDHVA SRI BALINENI" userId="29c940b722e4febc" providerId="LiveId" clId="{EC94EF3B-7C2D-4129-A2DD-747AEA33BF8A}" dt="2024-08-13T05:52:13.585" v="5391"/>
        <pc:sldMkLst>
          <pc:docMk/>
          <pc:sldMk cId="1592562301" sldId="337"/>
        </pc:sldMkLst>
        <pc:spChg chg="mod">
          <ac:chgData name="URDHVA SRI BALINENI" userId="29c940b722e4febc" providerId="LiveId" clId="{EC94EF3B-7C2D-4129-A2DD-747AEA33BF8A}" dt="2024-08-13T05:50:55.899" v="5379" actId="14100"/>
          <ac:spMkLst>
            <pc:docMk/>
            <pc:sldMk cId="1592562301" sldId="337"/>
            <ac:spMk id="2" creationId="{4EB01CBA-1FE8-2A63-FF70-3209984359AF}"/>
          </ac:spMkLst>
        </pc:spChg>
        <pc:spChg chg="mod">
          <ac:chgData name="URDHVA SRI BALINENI" userId="29c940b722e4febc" providerId="LiveId" clId="{EC94EF3B-7C2D-4129-A2DD-747AEA33BF8A}" dt="2024-08-13T05:52:13.585" v="5391"/>
          <ac:spMkLst>
            <pc:docMk/>
            <pc:sldMk cId="1592562301" sldId="337"/>
            <ac:spMk id="3" creationId="{8822A4B4-77C6-23AB-F379-EEF0DF4C901F}"/>
          </ac:spMkLst>
        </pc:spChg>
      </pc:sldChg>
      <pc:sldChg chg="modSp new mod">
        <pc:chgData name="URDHVA SRI BALINENI" userId="29c940b722e4febc" providerId="LiveId" clId="{EC94EF3B-7C2D-4129-A2DD-747AEA33BF8A}" dt="2024-08-13T05:54:23.523" v="5426" actId="14100"/>
        <pc:sldMkLst>
          <pc:docMk/>
          <pc:sldMk cId="1403585629" sldId="338"/>
        </pc:sldMkLst>
        <pc:spChg chg="mod">
          <ac:chgData name="URDHVA SRI BALINENI" userId="29c940b722e4febc" providerId="LiveId" clId="{EC94EF3B-7C2D-4129-A2DD-747AEA33BF8A}" dt="2024-08-13T05:54:23.523" v="5426" actId="14100"/>
          <ac:spMkLst>
            <pc:docMk/>
            <pc:sldMk cId="1403585629" sldId="338"/>
            <ac:spMk id="2" creationId="{9DF0C411-F5EA-2C39-344A-E72CC079C6DD}"/>
          </ac:spMkLst>
        </pc:spChg>
        <pc:spChg chg="mod">
          <ac:chgData name="URDHVA SRI BALINENI" userId="29c940b722e4febc" providerId="LiveId" clId="{EC94EF3B-7C2D-4129-A2DD-747AEA33BF8A}" dt="2024-08-13T05:53:56.919" v="5410" actId="27636"/>
          <ac:spMkLst>
            <pc:docMk/>
            <pc:sldMk cId="1403585629" sldId="338"/>
            <ac:spMk id="3" creationId="{6414D946-5FC0-64DF-3A4D-00D363166127}"/>
          </ac:spMkLst>
        </pc:spChg>
      </pc:sldChg>
      <pc:sldChg chg="modSp new del mod">
        <pc:chgData name="URDHVA SRI BALINENI" userId="29c940b722e4febc" providerId="LiveId" clId="{EC94EF3B-7C2D-4129-A2DD-747AEA33BF8A}" dt="2024-08-13T05:54:33.340" v="5427" actId="2696"/>
        <pc:sldMkLst>
          <pc:docMk/>
          <pc:sldMk cId="311134168" sldId="339"/>
        </pc:sldMkLst>
        <pc:spChg chg="mod">
          <ac:chgData name="URDHVA SRI BALINENI" userId="29c940b722e4febc" providerId="LiveId" clId="{EC94EF3B-7C2D-4129-A2DD-747AEA33BF8A}" dt="2024-08-10T10:42:40.053" v="3600" actId="20577"/>
          <ac:spMkLst>
            <pc:docMk/>
            <pc:sldMk cId="311134168" sldId="339"/>
            <ac:spMk id="2" creationId="{1232A718-1AB6-493F-D6DF-FF9A3518089B}"/>
          </ac:spMkLst>
        </pc:spChg>
        <pc:spChg chg="mod">
          <ac:chgData name="URDHVA SRI BALINENI" userId="29c940b722e4febc" providerId="LiveId" clId="{EC94EF3B-7C2D-4129-A2DD-747AEA33BF8A}" dt="2024-08-13T05:52:52.404" v="5399" actId="21"/>
          <ac:spMkLst>
            <pc:docMk/>
            <pc:sldMk cId="311134168" sldId="339"/>
            <ac:spMk id="3" creationId="{3CC90745-18B5-0D66-C726-F488B8B0FEB1}"/>
          </ac:spMkLst>
        </pc:spChg>
      </pc:sldChg>
      <pc:sldChg chg="modSp new mod">
        <pc:chgData name="URDHVA SRI BALINENI" userId="29c940b722e4febc" providerId="LiveId" clId="{EC94EF3B-7C2D-4129-A2DD-747AEA33BF8A}" dt="2024-08-13T05:56:22.498" v="5490"/>
        <pc:sldMkLst>
          <pc:docMk/>
          <pc:sldMk cId="2071579107" sldId="340"/>
        </pc:sldMkLst>
        <pc:spChg chg="mod">
          <ac:chgData name="URDHVA SRI BALINENI" userId="29c940b722e4febc" providerId="LiveId" clId="{EC94EF3B-7C2D-4129-A2DD-747AEA33BF8A}" dt="2024-08-13T05:55:00.914" v="5443" actId="255"/>
          <ac:spMkLst>
            <pc:docMk/>
            <pc:sldMk cId="2071579107" sldId="340"/>
            <ac:spMk id="2" creationId="{8982A987-17E3-04B8-A918-EC556602AB0F}"/>
          </ac:spMkLst>
        </pc:spChg>
        <pc:spChg chg="mod">
          <ac:chgData name="URDHVA SRI BALINENI" userId="29c940b722e4febc" providerId="LiveId" clId="{EC94EF3B-7C2D-4129-A2DD-747AEA33BF8A}" dt="2024-08-13T05:56:22.498" v="5490"/>
          <ac:spMkLst>
            <pc:docMk/>
            <pc:sldMk cId="2071579107" sldId="340"/>
            <ac:spMk id="3" creationId="{CE4EB233-BA06-85FC-B172-427A126A538B}"/>
          </ac:spMkLst>
        </pc:spChg>
      </pc:sldChg>
      <pc:sldChg chg="modSp new mod">
        <pc:chgData name="URDHVA SRI BALINENI" userId="29c940b722e4febc" providerId="LiveId" clId="{EC94EF3B-7C2D-4129-A2DD-747AEA33BF8A}" dt="2024-08-13T05:57:38.710" v="5517" actId="255"/>
        <pc:sldMkLst>
          <pc:docMk/>
          <pc:sldMk cId="463234785" sldId="341"/>
        </pc:sldMkLst>
        <pc:spChg chg="mod">
          <ac:chgData name="URDHVA SRI BALINENI" userId="29c940b722e4febc" providerId="LiveId" clId="{EC94EF3B-7C2D-4129-A2DD-747AEA33BF8A}" dt="2024-08-13T05:56:38.477" v="5506" actId="1076"/>
          <ac:spMkLst>
            <pc:docMk/>
            <pc:sldMk cId="463234785" sldId="341"/>
            <ac:spMk id="2" creationId="{F3F65BF5-B135-D945-76F6-212530D7AFD0}"/>
          </ac:spMkLst>
        </pc:spChg>
        <pc:spChg chg="mod">
          <ac:chgData name="URDHVA SRI BALINENI" userId="29c940b722e4febc" providerId="LiveId" clId="{EC94EF3B-7C2D-4129-A2DD-747AEA33BF8A}" dt="2024-08-13T05:57:38.710" v="5517" actId="255"/>
          <ac:spMkLst>
            <pc:docMk/>
            <pc:sldMk cId="463234785" sldId="341"/>
            <ac:spMk id="3" creationId="{55A7EE22-D94D-4EAF-41F8-88BB2310A528}"/>
          </ac:spMkLst>
        </pc:spChg>
      </pc:sldChg>
      <pc:sldChg chg="modSp new del mod">
        <pc:chgData name="URDHVA SRI BALINENI" userId="29c940b722e4febc" providerId="LiveId" clId="{EC94EF3B-7C2D-4129-A2DD-747AEA33BF8A}" dt="2024-08-13T05:57:55.520" v="5518" actId="2696"/>
        <pc:sldMkLst>
          <pc:docMk/>
          <pc:sldMk cId="707801443" sldId="342"/>
        </pc:sldMkLst>
        <pc:spChg chg="mod">
          <ac:chgData name="URDHVA SRI BALINENI" userId="29c940b722e4febc" providerId="LiveId" clId="{EC94EF3B-7C2D-4129-A2DD-747AEA33BF8A}" dt="2024-08-10T10:46:03.435" v="3677" actId="20577"/>
          <ac:spMkLst>
            <pc:docMk/>
            <pc:sldMk cId="707801443" sldId="342"/>
            <ac:spMk id="2" creationId="{2B16E5FB-DE56-DA9E-917F-489CDCFCA9C0}"/>
          </ac:spMkLst>
        </pc:spChg>
        <pc:spChg chg="mod">
          <ac:chgData name="URDHVA SRI BALINENI" userId="29c940b722e4febc" providerId="LiveId" clId="{EC94EF3B-7C2D-4129-A2DD-747AEA33BF8A}" dt="2024-08-13T05:56:59.050" v="5510" actId="21"/>
          <ac:spMkLst>
            <pc:docMk/>
            <pc:sldMk cId="707801443" sldId="342"/>
            <ac:spMk id="3" creationId="{4343ED05-1F13-ED53-2509-F1DB581AA999}"/>
          </ac:spMkLst>
        </pc:spChg>
      </pc:sldChg>
      <pc:sldChg chg="modSp new mod">
        <pc:chgData name="URDHVA SRI BALINENI" userId="29c940b722e4febc" providerId="LiveId" clId="{EC94EF3B-7C2D-4129-A2DD-747AEA33BF8A}" dt="2024-08-13T06:00:06.283" v="5550" actId="255"/>
        <pc:sldMkLst>
          <pc:docMk/>
          <pc:sldMk cId="824531128" sldId="343"/>
        </pc:sldMkLst>
        <pc:spChg chg="mod">
          <ac:chgData name="URDHVA SRI BALINENI" userId="29c940b722e4febc" providerId="LiveId" clId="{EC94EF3B-7C2D-4129-A2DD-747AEA33BF8A}" dt="2024-08-13T06:00:06.283" v="5550" actId="255"/>
          <ac:spMkLst>
            <pc:docMk/>
            <pc:sldMk cId="824531128" sldId="343"/>
            <ac:spMk id="2" creationId="{23611C26-9155-877B-7796-7D2A3AECAA19}"/>
          </ac:spMkLst>
        </pc:spChg>
        <pc:spChg chg="mod">
          <ac:chgData name="URDHVA SRI BALINENI" userId="29c940b722e4febc" providerId="LiveId" clId="{EC94EF3B-7C2D-4129-A2DD-747AEA33BF8A}" dt="2024-08-13T05:59:51.645" v="5547"/>
          <ac:spMkLst>
            <pc:docMk/>
            <pc:sldMk cId="824531128" sldId="343"/>
            <ac:spMk id="3" creationId="{CF9CDCE1-B6ED-B0A5-815C-B11DE6DB7C15}"/>
          </ac:spMkLst>
        </pc:spChg>
      </pc:sldChg>
      <pc:sldChg chg="modSp new del mod">
        <pc:chgData name="URDHVA SRI BALINENI" userId="29c940b722e4febc" providerId="LiveId" clId="{EC94EF3B-7C2D-4129-A2DD-747AEA33BF8A}" dt="2024-08-13T06:00:13.143" v="5551" actId="2696"/>
        <pc:sldMkLst>
          <pc:docMk/>
          <pc:sldMk cId="2756547147" sldId="344"/>
        </pc:sldMkLst>
        <pc:spChg chg="mod">
          <ac:chgData name="URDHVA SRI BALINENI" userId="29c940b722e4febc" providerId="LiveId" clId="{EC94EF3B-7C2D-4129-A2DD-747AEA33BF8A}" dt="2024-08-10T10:50:46.425" v="3776" actId="14100"/>
          <ac:spMkLst>
            <pc:docMk/>
            <pc:sldMk cId="2756547147" sldId="344"/>
            <ac:spMk id="2" creationId="{0679C37D-9EC8-2477-0535-5AF6F86F3AE8}"/>
          </ac:spMkLst>
        </pc:spChg>
        <pc:spChg chg="mod">
          <ac:chgData name="URDHVA SRI BALINENI" userId="29c940b722e4febc" providerId="LiveId" clId="{EC94EF3B-7C2D-4129-A2DD-747AEA33BF8A}" dt="2024-08-13T05:59:43.213" v="5544" actId="21"/>
          <ac:spMkLst>
            <pc:docMk/>
            <pc:sldMk cId="2756547147" sldId="344"/>
            <ac:spMk id="3" creationId="{F66B6702-E7BB-27B4-8457-57C4C6E295A8}"/>
          </ac:spMkLst>
        </pc:spChg>
      </pc:sldChg>
      <pc:sldChg chg="addSp modSp new mod">
        <pc:chgData name="URDHVA SRI BALINENI" userId="29c940b722e4febc" providerId="LiveId" clId="{EC94EF3B-7C2D-4129-A2DD-747AEA33BF8A}" dt="2024-08-13T06:03:25.322" v="5589" actId="255"/>
        <pc:sldMkLst>
          <pc:docMk/>
          <pc:sldMk cId="2503170140" sldId="345"/>
        </pc:sldMkLst>
        <pc:spChg chg="mod">
          <ac:chgData name="URDHVA SRI BALINENI" userId="29c940b722e4febc" providerId="LiveId" clId="{EC94EF3B-7C2D-4129-A2DD-747AEA33BF8A}" dt="2024-08-13T06:00:48.901" v="5573" actId="20577"/>
          <ac:spMkLst>
            <pc:docMk/>
            <pc:sldMk cId="2503170140" sldId="345"/>
            <ac:spMk id="2" creationId="{D4F56694-E073-0551-7D79-781540760588}"/>
          </ac:spMkLst>
        </pc:spChg>
        <pc:spChg chg="mod">
          <ac:chgData name="URDHVA SRI BALINENI" userId="29c940b722e4febc" providerId="LiveId" clId="{EC94EF3B-7C2D-4129-A2DD-747AEA33BF8A}" dt="2024-08-13T06:01:07.667" v="5575" actId="255"/>
          <ac:spMkLst>
            <pc:docMk/>
            <pc:sldMk cId="2503170140" sldId="345"/>
            <ac:spMk id="3" creationId="{04480B1B-1980-AADA-DAA6-A36A219D2E2D}"/>
          </ac:spMkLst>
        </pc:spChg>
        <pc:graphicFrameChg chg="add mod modGraphic">
          <ac:chgData name="URDHVA SRI BALINENI" userId="29c940b722e4febc" providerId="LiveId" clId="{EC94EF3B-7C2D-4129-A2DD-747AEA33BF8A}" dt="2024-08-13T06:03:25.322" v="5589" actId="255"/>
          <ac:graphicFrameMkLst>
            <pc:docMk/>
            <pc:sldMk cId="2503170140" sldId="345"/>
            <ac:graphicFrameMk id="4" creationId="{9F0CDB4E-26E2-5261-6E1E-6DD245B4D244}"/>
          </ac:graphicFrameMkLst>
        </pc:graphicFrameChg>
        <pc:picChg chg="add mod">
          <ac:chgData name="URDHVA SRI BALINENI" userId="29c940b722e4febc" providerId="LiveId" clId="{EC94EF3B-7C2D-4129-A2DD-747AEA33BF8A}" dt="2024-08-13T06:03:08.016" v="5588" actId="14100"/>
          <ac:picMkLst>
            <pc:docMk/>
            <pc:sldMk cId="2503170140" sldId="345"/>
            <ac:picMk id="5" creationId="{7CA3A2C5-AFB6-0B80-EFBF-21D00332D798}"/>
          </ac:picMkLst>
        </pc:picChg>
      </pc:sldChg>
      <pc:sldChg chg="addSp delSp modSp new del mod">
        <pc:chgData name="URDHVA SRI BALINENI" userId="29c940b722e4febc" providerId="LiveId" clId="{EC94EF3B-7C2D-4129-A2DD-747AEA33BF8A}" dt="2024-08-13T06:03:30.598" v="5590" actId="2696"/>
        <pc:sldMkLst>
          <pc:docMk/>
          <pc:sldMk cId="1653407358" sldId="346"/>
        </pc:sldMkLst>
        <pc:spChg chg="mod">
          <ac:chgData name="URDHVA SRI BALINENI" userId="29c940b722e4febc" providerId="LiveId" clId="{EC94EF3B-7C2D-4129-A2DD-747AEA33BF8A}" dt="2024-08-10T11:03:28.920" v="3868" actId="20577"/>
          <ac:spMkLst>
            <pc:docMk/>
            <pc:sldMk cId="1653407358" sldId="346"/>
            <ac:spMk id="2" creationId="{4EB7D3E2-2984-B32F-C566-31FBBD6C0482}"/>
          </ac:spMkLst>
        </pc:spChg>
        <pc:spChg chg="del mod">
          <ac:chgData name="URDHVA SRI BALINENI" userId="29c940b722e4febc" providerId="LiveId" clId="{EC94EF3B-7C2D-4129-A2DD-747AEA33BF8A}" dt="2024-08-10T11:05:41.650" v="3871" actId="3680"/>
          <ac:spMkLst>
            <pc:docMk/>
            <pc:sldMk cId="1653407358" sldId="346"/>
            <ac:spMk id="3" creationId="{5E26D4BC-71E8-B243-C293-FD08B6FD1798}"/>
          </ac:spMkLst>
        </pc:spChg>
        <pc:spChg chg="add mod">
          <ac:chgData name="URDHVA SRI BALINENI" userId="29c940b722e4febc" providerId="LiveId" clId="{EC94EF3B-7C2D-4129-A2DD-747AEA33BF8A}" dt="2024-08-13T06:02:31.388" v="5583" actId="21"/>
          <ac:spMkLst>
            <pc:docMk/>
            <pc:sldMk cId="1653407358" sldId="346"/>
            <ac:spMk id="5" creationId="{48A9866F-9953-AE55-1C16-7635D57AEC95}"/>
          </ac:spMkLst>
        </pc:spChg>
        <pc:graphicFrameChg chg="add del mod ord modGraphic">
          <ac:chgData name="URDHVA SRI BALINENI" userId="29c940b722e4febc" providerId="LiveId" clId="{EC94EF3B-7C2D-4129-A2DD-747AEA33BF8A}" dt="2024-08-13T06:02:31.388" v="5583" actId="21"/>
          <ac:graphicFrameMkLst>
            <pc:docMk/>
            <pc:sldMk cId="1653407358" sldId="346"/>
            <ac:graphicFrameMk id="4" creationId="{E103C4A7-21A0-5B72-0511-F3D0DA5117A8}"/>
          </ac:graphicFrameMkLst>
        </pc:graphicFrameChg>
      </pc:sldChg>
      <pc:sldChg chg="modSp new mod">
        <pc:chgData name="URDHVA SRI BALINENI" userId="29c940b722e4febc" providerId="LiveId" clId="{EC94EF3B-7C2D-4129-A2DD-747AEA33BF8A}" dt="2024-08-13T06:07:47.176" v="5646" actId="14100"/>
        <pc:sldMkLst>
          <pc:docMk/>
          <pc:sldMk cId="1874831187" sldId="347"/>
        </pc:sldMkLst>
        <pc:spChg chg="mod">
          <ac:chgData name="URDHVA SRI BALINENI" userId="29c940b722e4febc" providerId="LiveId" clId="{EC94EF3B-7C2D-4129-A2DD-747AEA33BF8A}" dt="2024-08-13T06:04:47.888" v="5606" actId="1076"/>
          <ac:spMkLst>
            <pc:docMk/>
            <pc:sldMk cId="1874831187" sldId="347"/>
            <ac:spMk id="2" creationId="{E728989F-E963-31F8-1290-69CF26A4159F}"/>
          </ac:spMkLst>
        </pc:spChg>
        <pc:spChg chg="mod">
          <ac:chgData name="URDHVA SRI BALINENI" userId="29c940b722e4febc" providerId="LiveId" clId="{EC94EF3B-7C2D-4129-A2DD-747AEA33BF8A}" dt="2024-08-13T06:07:47.176" v="5646" actId="14100"/>
          <ac:spMkLst>
            <pc:docMk/>
            <pc:sldMk cId="1874831187" sldId="347"/>
            <ac:spMk id="3" creationId="{FA572FF5-E1C5-10A9-29E6-E49FC92A9264}"/>
          </ac:spMkLst>
        </pc:spChg>
      </pc:sldChg>
      <pc:sldChg chg="modSp new mod">
        <pc:chgData name="URDHVA SRI BALINENI" userId="29c940b722e4febc" providerId="LiveId" clId="{EC94EF3B-7C2D-4129-A2DD-747AEA33BF8A}" dt="2024-08-13T06:07:53.441" v="5647"/>
        <pc:sldMkLst>
          <pc:docMk/>
          <pc:sldMk cId="1402789838" sldId="348"/>
        </pc:sldMkLst>
        <pc:spChg chg="mod">
          <ac:chgData name="URDHVA SRI BALINENI" userId="29c940b722e4febc" providerId="LiveId" clId="{EC94EF3B-7C2D-4129-A2DD-747AEA33BF8A}" dt="2024-08-13T06:06:11.699" v="5631" actId="1076"/>
          <ac:spMkLst>
            <pc:docMk/>
            <pc:sldMk cId="1402789838" sldId="348"/>
            <ac:spMk id="2" creationId="{7473FD69-9842-E1E9-F3D6-9AB37DC4E981}"/>
          </ac:spMkLst>
        </pc:spChg>
        <pc:spChg chg="mod">
          <ac:chgData name="URDHVA SRI BALINENI" userId="29c940b722e4febc" providerId="LiveId" clId="{EC94EF3B-7C2D-4129-A2DD-747AEA33BF8A}" dt="2024-08-13T06:07:53.441" v="5647"/>
          <ac:spMkLst>
            <pc:docMk/>
            <pc:sldMk cId="1402789838" sldId="348"/>
            <ac:spMk id="3" creationId="{ECE5A1BF-7768-12E8-9E4D-264B29E354BC}"/>
          </ac:spMkLst>
        </pc:spChg>
      </pc:sldChg>
      <pc:sldChg chg="modSp new del mod">
        <pc:chgData name="URDHVA SRI BALINENI" userId="29c940b722e4febc" providerId="LiveId" clId="{EC94EF3B-7C2D-4129-A2DD-747AEA33BF8A}" dt="2024-08-13T06:06:48.794" v="5641" actId="2696"/>
        <pc:sldMkLst>
          <pc:docMk/>
          <pc:sldMk cId="247629027" sldId="349"/>
        </pc:sldMkLst>
        <pc:spChg chg="mod">
          <ac:chgData name="URDHVA SRI BALINENI" userId="29c940b722e4febc" providerId="LiveId" clId="{EC94EF3B-7C2D-4129-A2DD-747AEA33BF8A}" dt="2024-08-10T11:16:35.520" v="3957" actId="20577"/>
          <ac:spMkLst>
            <pc:docMk/>
            <pc:sldMk cId="247629027" sldId="349"/>
            <ac:spMk id="2" creationId="{C6D45BAE-02D5-3839-C6F2-154064BC994A}"/>
          </ac:spMkLst>
        </pc:spChg>
        <pc:spChg chg="mod">
          <ac:chgData name="URDHVA SRI BALINENI" userId="29c940b722e4febc" providerId="LiveId" clId="{EC94EF3B-7C2D-4129-A2DD-747AEA33BF8A}" dt="2024-08-13T06:06:29.140" v="5635" actId="21"/>
          <ac:spMkLst>
            <pc:docMk/>
            <pc:sldMk cId="247629027" sldId="349"/>
            <ac:spMk id="3" creationId="{8CBEBFA5-7E7A-506B-FDC6-F53A3F87A270}"/>
          </ac:spMkLst>
        </pc:spChg>
      </pc:sldChg>
      <pc:sldChg chg="modSp new mod">
        <pc:chgData name="URDHVA SRI BALINENI" userId="29c940b722e4febc" providerId="LiveId" clId="{EC94EF3B-7C2D-4129-A2DD-747AEA33BF8A}" dt="2024-08-13T06:09:27.580" v="5738" actId="20577"/>
        <pc:sldMkLst>
          <pc:docMk/>
          <pc:sldMk cId="591107303" sldId="350"/>
        </pc:sldMkLst>
        <pc:spChg chg="mod">
          <ac:chgData name="URDHVA SRI BALINENI" userId="29c940b722e4febc" providerId="LiveId" clId="{EC94EF3B-7C2D-4129-A2DD-747AEA33BF8A}" dt="2024-08-13T06:08:43.681" v="5691" actId="20577"/>
          <ac:spMkLst>
            <pc:docMk/>
            <pc:sldMk cId="591107303" sldId="350"/>
            <ac:spMk id="2" creationId="{D51B7EFC-824C-188D-6222-C6A0E96E448B}"/>
          </ac:spMkLst>
        </pc:spChg>
        <pc:spChg chg="mod">
          <ac:chgData name="URDHVA SRI BALINENI" userId="29c940b722e4febc" providerId="LiveId" clId="{EC94EF3B-7C2D-4129-A2DD-747AEA33BF8A}" dt="2024-08-13T06:09:27.580" v="5738" actId="20577"/>
          <ac:spMkLst>
            <pc:docMk/>
            <pc:sldMk cId="591107303" sldId="350"/>
            <ac:spMk id="3" creationId="{8F903A7E-2242-1C70-24F0-DF4155C96C87}"/>
          </ac:spMkLst>
        </pc:spChg>
      </pc:sldChg>
      <pc:sldChg chg="modSp new del mod">
        <pc:chgData name="URDHVA SRI BALINENI" userId="29c940b722e4febc" providerId="LiveId" clId="{EC94EF3B-7C2D-4129-A2DD-747AEA33BF8A}" dt="2024-08-13T06:09:32.202" v="5739" actId="2696"/>
        <pc:sldMkLst>
          <pc:docMk/>
          <pc:sldMk cId="788451877" sldId="351"/>
        </pc:sldMkLst>
        <pc:spChg chg="mod">
          <ac:chgData name="URDHVA SRI BALINENI" userId="29c940b722e4febc" providerId="LiveId" clId="{EC94EF3B-7C2D-4129-A2DD-747AEA33BF8A}" dt="2024-08-10T11:23:43.244" v="4039"/>
          <ac:spMkLst>
            <pc:docMk/>
            <pc:sldMk cId="788451877" sldId="351"/>
            <ac:spMk id="2" creationId="{D7F4F2EB-6306-01E9-3464-011F2941E61A}"/>
          </ac:spMkLst>
        </pc:spChg>
        <pc:spChg chg="mod">
          <ac:chgData name="URDHVA SRI BALINENI" userId="29c940b722e4febc" providerId="LiveId" clId="{EC94EF3B-7C2D-4129-A2DD-747AEA33BF8A}" dt="2024-08-13T06:09:02.748" v="5694" actId="21"/>
          <ac:spMkLst>
            <pc:docMk/>
            <pc:sldMk cId="788451877" sldId="351"/>
            <ac:spMk id="3" creationId="{CD931583-3128-60AF-D984-D10D50E50767}"/>
          </ac:spMkLst>
        </pc:spChg>
      </pc:sldChg>
      <pc:sldChg chg="modSp new mod">
        <pc:chgData name="URDHVA SRI BALINENI" userId="29c940b722e4febc" providerId="LiveId" clId="{EC94EF3B-7C2D-4129-A2DD-747AEA33BF8A}" dt="2024-08-13T06:09:51.877" v="5754" actId="255"/>
        <pc:sldMkLst>
          <pc:docMk/>
          <pc:sldMk cId="79236556" sldId="352"/>
        </pc:sldMkLst>
        <pc:spChg chg="mod">
          <ac:chgData name="URDHVA SRI BALINENI" userId="29c940b722e4febc" providerId="LiveId" clId="{EC94EF3B-7C2D-4129-A2DD-747AEA33BF8A}" dt="2024-08-13T06:09:44.351" v="5753" actId="20577"/>
          <ac:spMkLst>
            <pc:docMk/>
            <pc:sldMk cId="79236556" sldId="352"/>
            <ac:spMk id="2" creationId="{425A3726-1C8F-146D-AF50-8CDCC1DFA610}"/>
          </ac:spMkLst>
        </pc:spChg>
        <pc:spChg chg="mod">
          <ac:chgData name="URDHVA SRI BALINENI" userId="29c940b722e4febc" providerId="LiveId" clId="{EC94EF3B-7C2D-4129-A2DD-747AEA33BF8A}" dt="2024-08-13T06:09:51.877" v="5754" actId="255"/>
          <ac:spMkLst>
            <pc:docMk/>
            <pc:sldMk cId="79236556" sldId="352"/>
            <ac:spMk id="3" creationId="{2CA13053-F2A2-C1CB-8680-77D77D26472E}"/>
          </ac:spMkLst>
        </pc:spChg>
      </pc:sldChg>
      <pc:sldChg chg="addSp delSp modSp new mod ord">
        <pc:chgData name="URDHVA SRI BALINENI" userId="29c940b722e4febc" providerId="LiveId" clId="{EC94EF3B-7C2D-4129-A2DD-747AEA33BF8A}" dt="2024-08-13T05:55:55.584" v="5486" actId="14100"/>
        <pc:sldMkLst>
          <pc:docMk/>
          <pc:sldMk cId="2920662932" sldId="353"/>
        </pc:sldMkLst>
        <pc:spChg chg="mod">
          <ac:chgData name="URDHVA SRI BALINENI" userId="29c940b722e4febc" providerId="LiveId" clId="{EC94EF3B-7C2D-4129-A2DD-747AEA33BF8A}" dt="2024-08-13T05:55:47.934" v="5484" actId="20577"/>
          <ac:spMkLst>
            <pc:docMk/>
            <pc:sldMk cId="2920662932" sldId="353"/>
            <ac:spMk id="2" creationId="{0D4601BC-97AF-6CAD-71DC-A8DC32213190}"/>
          </ac:spMkLst>
        </pc:spChg>
        <pc:spChg chg="del mod">
          <ac:chgData name="URDHVA SRI BALINENI" userId="29c940b722e4febc" providerId="LiveId" clId="{EC94EF3B-7C2D-4129-A2DD-747AEA33BF8A}" dt="2024-08-10T11:25:20.569" v="4053" actId="931"/>
          <ac:spMkLst>
            <pc:docMk/>
            <pc:sldMk cId="2920662932" sldId="353"/>
            <ac:spMk id="3" creationId="{2A3329E9-42DD-26A2-6D3F-5B2C37175F20}"/>
          </ac:spMkLst>
        </pc:spChg>
        <pc:picChg chg="add mod">
          <ac:chgData name="URDHVA SRI BALINENI" userId="29c940b722e4febc" providerId="LiveId" clId="{EC94EF3B-7C2D-4129-A2DD-747AEA33BF8A}" dt="2024-08-13T05:55:55.584" v="5486" actId="14100"/>
          <ac:picMkLst>
            <pc:docMk/>
            <pc:sldMk cId="2920662932" sldId="353"/>
            <ac:picMk id="5" creationId="{63C4B45D-5162-FA8B-7626-BBD7A4EC7F19}"/>
          </ac:picMkLst>
        </pc:picChg>
      </pc:sldChg>
      <pc:sldChg chg="addSp delSp modSp new mod ord">
        <pc:chgData name="URDHVA SRI BALINENI" userId="29c940b722e4febc" providerId="LiveId" clId="{EC94EF3B-7C2D-4129-A2DD-747AEA33BF8A}" dt="2024-08-13T06:32:48.730" v="6266"/>
        <pc:sldMkLst>
          <pc:docMk/>
          <pc:sldMk cId="890401658" sldId="354"/>
        </pc:sldMkLst>
        <pc:spChg chg="mod">
          <ac:chgData name="URDHVA SRI BALINENI" userId="29c940b722e4febc" providerId="LiveId" clId="{EC94EF3B-7C2D-4129-A2DD-747AEA33BF8A}" dt="2024-08-13T06:12:04.638" v="5817" actId="1076"/>
          <ac:spMkLst>
            <pc:docMk/>
            <pc:sldMk cId="890401658" sldId="354"/>
            <ac:spMk id="2" creationId="{81B423ED-0CCC-4675-1625-BA1ADB625ED1}"/>
          </ac:spMkLst>
        </pc:spChg>
        <pc:spChg chg="del mod">
          <ac:chgData name="URDHVA SRI BALINENI" userId="29c940b722e4febc" providerId="LiveId" clId="{EC94EF3B-7C2D-4129-A2DD-747AEA33BF8A}" dt="2024-08-13T06:11:23.770" v="5813" actId="931"/>
          <ac:spMkLst>
            <pc:docMk/>
            <pc:sldMk cId="890401658" sldId="354"/>
            <ac:spMk id="3" creationId="{2EAE44A3-8321-DDDE-C0D5-D4AA3AE2CA27}"/>
          </ac:spMkLst>
        </pc:spChg>
        <pc:picChg chg="add mod">
          <ac:chgData name="URDHVA SRI BALINENI" userId="29c940b722e4febc" providerId="LiveId" clId="{EC94EF3B-7C2D-4129-A2DD-747AEA33BF8A}" dt="2024-08-13T06:11:58.320" v="5816" actId="14100"/>
          <ac:picMkLst>
            <pc:docMk/>
            <pc:sldMk cId="890401658" sldId="354"/>
            <ac:picMk id="5" creationId="{89DEB79B-B3FC-29F6-5F46-FB5605074F66}"/>
          </ac:picMkLst>
        </pc:picChg>
      </pc:sldChg>
      <pc:sldChg chg="addSp delSp modSp new mod">
        <pc:chgData name="URDHVA SRI BALINENI" userId="29c940b722e4febc" providerId="LiveId" clId="{EC94EF3B-7C2D-4129-A2DD-747AEA33BF8A}" dt="2024-08-13T06:29:43.904" v="6264"/>
        <pc:sldMkLst>
          <pc:docMk/>
          <pc:sldMk cId="1478175513" sldId="355"/>
        </pc:sldMkLst>
        <pc:spChg chg="mod">
          <ac:chgData name="URDHVA SRI BALINENI" userId="29c940b722e4febc" providerId="LiveId" clId="{EC94EF3B-7C2D-4129-A2DD-747AEA33BF8A}" dt="2024-08-13T06:14:21.722" v="5864" actId="14100"/>
          <ac:spMkLst>
            <pc:docMk/>
            <pc:sldMk cId="1478175513" sldId="355"/>
            <ac:spMk id="2" creationId="{A794795C-1EB3-4580-91F1-3E6D6C8F4496}"/>
          </ac:spMkLst>
        </pc:spChg>
        <pc:spChg chg="add del mod">
          <ac:chgData name="URDHVA SRI BALINENI" userId="29c940b722e4febc" providerId="LiveId" clId="{EC94EF3B-7C2D-4129-A2DD-747AEA33BF8A}" dt="2024-08-13T06:29:43.904" v="6264"/>
          <ac:spMkLst>
            <pc:docMk/>
            <pc:sldMk cId="1478175513" sldId="355"/>
            <ac:spMk id="3" creationId="{3BC7C688-A377-EA54-D651-F25C412F46F7}"/>
          </ac:spMkLst>
        </pc:spChg>
        <pc:picChg chg="add mod">
          <ac:chgData name="URDHVA SRI BALINENI" userId="29c940b722e4febc" providerId="LiveId" clId="{EC94EF3B-7C2D-4129-A2DD-747AEA33BF8A}" dt="2024-08-13T06:16:43.555" v="5868" actId="931"/>
          <ac:picMkLst>
            <pc:docMk/>
            <pc:sldMk cId="1478175513" sldId="355"/>
            <ac:picMk id="5" creationId="{66A2743B-D436-2BBC-E7C3-990FD775488F}"/>
          </ac:picMkLst>
        </pc:picChg>
        <pc:picChg chg="add mod">
          <ac:chgData name="URDHVA SRI BALINENI" userId="29c940b722e4febc" providerId="LiveId" clId="{EC94EF3B-7C2D-4129-A2DD-747AEA33BF8A}" dt="2024-08-13T06:29:43.904" v="6264"/>
          <ac:picMkLst>
            <pc:docMk/>
            <pc:sldMk cId="1478175513" sldId="355"/>
            <ac:picMk id="1026" creationId="{4A0BD666-B846-C6EF-6B00-49B3CC64991B}"/>
          </ac:picMkLst>
        </pc:picChg>
      </pc:sldChg>
      <pc:sldChg chg="addSp delSp modSp new mod">
        <pc:chgData name="URDHVA SRI BALINENI" userId="29c940b722e4febc" providerId="LiveId" clId="{EC94EF3B-7C2D-4129-A2DD-747AEA33BF8A}" dt="2024-08-13T06:20:14.615" v="5946" actId="20577"/>
        <pc:sldMkLst>
          <pc:docMk/>
          <pc:sldMk cId="2929686125" sldId="356"/>
        </pc:sldMkLst>
        <pc:spChg chg="mod">
          <ac:chgData name="URDHVA SRI BALINENI" userId="29c940b722e4febc" providerId="LiveId" clId="{EC94EF3B-7C2D-4129-A2DD-747AEA33BF8A}" dt="2024-08-13T06:20:14.615" v="5946" actId="20577"/>
          <ac:spMkLst>
            <pc:docMk/>
            <pc:sldMk cId="2929686125" sldId="356"/>
            <ac:spMk id="2" creationId="{D7F98DDA-6AD2-401D-3F39-7037E1D4479F}"/>
          </ac:spMkLst>
        </pc:spChg>
        <pc:spChg chg="del mod">
          <ac:chgData name="URDHVA SRI BALINENI" userId="29c940b722e4febc" providerId="LiveId" clId="{EC94EF3B-7C2D-4129-A2DD-747AEA33BF8A}" dt="2024-08-13T06:19:45.438" v="5884" actId="931"/>
          <ac:spMkLst>
            <pc:docMk/>
            <pc:sldMk cId="2929686125" sldId="356"/>
            <ac:spMk id="3" creationId="{F9E72E71-FD33-1F5A-DD1A-AA646325AAE6}"/>
          </ac:spMkLst>
        </pc:spChg>
        <pc:picChg chg="add mod">
          <ac:chgData name="URDHVA SRI BALINENI" userId="29c940b722e4febc" providerId="LiveId" clId="{EC94EF3B-7C2D-4129-A2DD-747AEA33BF8A}" dt="2024-08-13T06:19:45.438" v="5884" actId="931"/>
          <ac:picMkLst>
            <pc:docMk/>
            <pc:sldMk cId="2929686125" sldId="356"/>
            <ac:picMk id="5" creationId="{0170F1DA-9F10-CFD3-DAA2-E2830D1321E1}"/>
          </ac:picMkLst>
        </pc:picChg>
      </pc:sldChg>
      <pc:sldChg chg="addSp delSp modSp new mod">
        <pc:chgData name="URDHVA SRI BALINENI" userId="29c940b722e4febc" providerId="LiveId" clId="{EC94EF3B-7C2D-4129-A2DD-747AEA33BF8A}" dt="2024-08-13T06:21:20.411" v="6018" actId="14100"/>
        <pc:sldMkLst>
          <pc:docMk/>
          <pc:sldMk cId="345395158" sldId="357"/>
        </pc:sldMkLst>
        <pc:spChg chg="mod">
          <ac:chgData name="URDHVA SRI BALINENI" userId="29c940b722e4febc" providerId="LiveId" clId="{EC94EF3B-7C2D-4129-A2DD-747AEA33BF8A}" dt="2024-08-13T06:20:53.741" v="6011" actId="20577"/>
          <ac:spMkLst>
            <pc:docMk/>
            <pc:sldMk cId="345395158" sldId="357"/>
            <ac:spMk id="2" creationId="{651A6165-F71F-713A-1D40-F2860105ECED}"/>
          </ac:spMkLst>
        </pc:spChg>
        <pc:spChg chg="del mod">
          <ac:chgData name="URDHVA SRI BALINENI" userId="29c940b722e4febc" providerId="LiveId" clId="{EC94EF3B-7C2D-4129-A2DD-747AEA33BF8A}" dt="2024-08-13T06:21:07.067" v="6014" actId="931"/>
          <ac:spMkLst>
            <pc:docMk/>
            <pc:sldMk cId="345395158" sldId="357"/>
            <ac:spMk id="3" creationId="{2B500925-3E5D-048F-4FE2-0FE31E9E59B8}"/>
          </ac:spMkLst>
        </pc:spChg>
        <pc:picChg chg="add mod">
          <ac:chgData name="URDHVA SRI BALINENI" userId="29c940b722e4febc" providerId="LiveId" clId="{EC94EF3B-7C2D-4129-A2DD-747AEA33BF8A}" dt="2024-08-13T06:21:20.411" v="6018" actId="14100"/>
          <ac:picMkLst>
            <pc:docMk/>
            <pc:sldMk cId="345395158" sldId="357"/>
            <ac:picMk id="5" creationId="{155EC4F8-0BF5-791A-7320-555CABCD91E3}"/>
          </ac:picMkLst>
        </pc:picChg>
      </pc:sldChg>
      <pc:sldChg chg="addSp delSp modSp new mod">
        <pc:chgData name="URDHVA SRI BALINENI" userId="29c940b722e4febc" providerId="LiveId" clId="{EC94EF3B-7C2D-4129-A2DD-747AEA33BF8A}" dt="2024-08-13T06:23:03.994" v="6062" actId="931"/>
        <pc:sldMkLst>
          <pc:docMk/>
          <pc:sldMk cId="4056309580" sldId="358"/>
        </pc:sldMkLst>
        <pc:spChg chg="mod">
          <ac:chgData name="URDHVA SRI BALINENI" userId="29c940b722e4febc" providerId="LiveId" clId="{EC94EF3B-7C2D-4129-A2DD-747AEA33BF8A}" dt="2024-08-13T06:22:48.427" v="6059" actId="1076"/>
          <ac:spMkLst>
            <pc:docMk/>
            <pc:sldMk cId="4056309580" sldId="358"/>
            <ac:spMk id="2" creationId="{82BDE3AA-E6DA-4D49-23B4-B1FCAF281896}"/>
          </ac:spMkLst>
        </pc:spChg>
        <pc:spChg chg="del mod">
          <ac:chgData name="URDHVA SRI BALINENI" userId="29c940b722e4febc" providerId="LiveId" clId="{EC94EF3B-7C2D-4129-A2DD-747AEA33BF8A}" dt="2024-08-13T06:23:03.994" v="6062" actId="931"/>
          <ac:spMkLst>
            <pc:docMk/>
            <pc:sldMk cId="4056309580" sldId="358"/>
            <ac:spMk id="3" creationId="{67BDA148-BC7F-8EC6-3043-DB7A95588417}"/>
          </ac:spMkLst>
        </pc:spChg>
        <pc:picChg chg="add mod">
          <ac:chgData name="URDHVA SRI BALINENI" userId="29c940b722e4febc" providerId="LiveId" clId="{EC94EF3B-7C2D-4129-A2DD-747AEA33BF8A}" dt="2024-08-13T06:23:03.994" v="6062" actId="931"/>
          <ac:picMkLst>
            <pc:docMk/>
            <pc:sldMk cId="4056309580" sldId="358"/>
            <ac:picMk id="5" creationId="{0BBA2C19-0ABD-682C-DDE3-386E4359AB51}"/>
          </ac:picMkLst>
        </pc:picChg>
      </pc:sldChg>
      <pc:sldChg chg="addSp delSp modSp new mod">
        <pc:chgData name="URDHVA SRI BALINENI" userId="29c940b722e4febc" providerId="LiveId" clId="{EC94EF3B-7C2D-4129-A2DD-747AEA33BF8A}" dt="2024-08-13T06:24:11.954" v="6113" actId="931"/>
        <pc:sldMkLst>
          <pc:docMk/>
          <pc:sldMk cId="1184238622" sldId="359"/>
        </pc:sldMkLst>
        <pc:spChg chg="mod">
          <ac:chgData name="URDHVA SRI BALINENI" userId="29c940b722e4febc" providerId="LiveId" clId="{EC94EF3B-7C2D-4129-A2DD-747AEA33BF8A}" dt="2024-08-13T06:24:02.917" v="6112" actId="20577"/>
          <ac:spMkLst>
            <pc:docMk/>
            <pc:sldMk cId="1184238622" sldId="359"/>
            <ac:spMk id="2" creationId="{7DF725D9-4780-9569-A3A8-7A15949F26BF}"/>
          </ac:spMkLst>
        </pc:spChg>
        <pc:spChg chg="del mod">
          <ac:chgData name="URDHVA SRI BALINENI" userId="29c940b722e4febc" providerId="LiveId" clId="{EC94EF3B-7C2D-4129-A2DD-747AEA33BF8A}" dt="2024-08-13T06:24:11.954" v="6113" actId="931"/>
          <ac:spMkLst>
            <pc:docMk/>
            <pc:sldMk cId="1184238622" sldId="359"/>
            <ac:spMk id="3" creationId="{B1DA51E1-C2D5-83A7-C1CB-F13C9A0DC2B0}"/>
          </ac:spMkLst>
        </pc:spChg>
        <pc:picChg chg="add mod">
          <ac:chgData name="URDHVA SRI BALINENI" userId="29c940b722e4febc" providerId="LiveId" clId="{EC94EF3B-7C2D-4129-A2DD-747AEA33BF8A}" dt="2024-08-13T06:24:11.954" v="6113" actId="931"/>
          <ac:picMkLst>
            <pc:docMk/>
            <pc:sldMk cId="1184238622" sldId="359"/>
            <ac:picMk id="5" creationId="{00FA56BF-6731-CA7C-EB81-9154AA86DBDD}"/>
          </ac:picMkLst>
        </pc:picChg>
      </pc:sldChg>
      <pc:sldChg chg="addSp delSp modSp new mod">
        <pc:chgData name="URDHVA SRI BALINENI" userId="29c940b722e4febc" providerId="LiveId" clId="{EC94EF3B-7C2D-4129-A2DD-747AEA33BF8A}" dt="2024-08-13T06:25:27.029" v="6166" actId="931"/>
        <pc:sldMkLst>
          <pc:docMk/>
          <pc:sldMk cId="4098013393" sldId="360"/>
        </pc:sldMkLst>
        <pc:spChg chg="mod">
          <ac:chgData name="URDHVA SRI BALINENI" userId="29c940b722e4febc" providerId="LiveId" clId="{EC94EF3B-7C2D-4129-A2DD-747AEA33BF8A}" dt="2024-08-13T06:25:10.223" v="6163" actId="20577"/>
          <ac:spMkLst>
            <pc:docMk/>
            <pc:sldMk cId="4098013393" sldId="360"/>
            <ac:spMk id="2" creationId="{03802127-D241-A623-968D-9CAF04C0B6EE}"/>
          </ac:spMkLst>
        </pc:spChg>
        <pc:spChg chg="del mod">
          <ac:chgData name="URDHVA SRI BALINENI" userId="29c940b722e4febc" providerId="LiveId" clId="{EC94EF3B-7C2D-4129-A2DD-747AEA33BF8A}" dt="2024-08-13T06:25:27.029" v="6166" actId="931"/>
          <ac:spMkLst>
            <pc:docMk/>
            <pc:sldMk cId="4098013393" sldId="360"/>
            <ac:spMk id="3" creationId="{F0B11EB9-0CDE-2C3E-1E5D-BA679C376F49}"/>
          </ac:spMkLst>
        </pc:spChg>
        <pc:picChg chg="add mod">
          <ac:chgData name="URDHVA SRI BALINENI" userId="29c940b722e4febc" providerId="LiveId" clId="{EC94EF3B-7C2D-4129-A2DD-747AEA33BF8A}" dt="2024-08-13T06:25:27.029" v="6166" actId="931"/>
          <ac:picMkLst>
            <pc:docMk/>
            <pc:sldMk cId="4098013393" sldId="360"/>
            <ac:picMk id="5" creationId="{D7A87B97-0FAD-8B94-814C-9D1A2AF24C17}"/>
          </ac:picMkLst>
        </pc:picChg>
      </pc:sldChg>
      <pc:sldChg chg="addSp delSp modSp new mod">
        <pc:chgData name="URDHVA SRI BALINENI" userId="29c940b722e4febc" providerId="LiveId" clId="{EC94EF3B-7C2D-4129-A2DD-747AEA33BF8A}" dt="2024-08-13T06:26:27.175" v="6196" actId="931"/>
        <pc:sldMkLst>
          <pc:docMk/>
          <pc:sldMk cId="3367114086" sldId="361"/>
        </pc:sldMkLst>
        <pc:spChg chg="mod">
          <ac:chgData name="URDHVA SRI BALINENI" userId="29c940b722e4febc" providerId="LiveId" clId="{EC94EF3B-7C2D-4129-A2DD-747AEA33BF8A}" dt="2024-08-13T06:26:11.577" v="6193" actId="20577"/>
          <ac:spMkLst>
            <pc:docMk/>
            <pc:sldMk cId="3367114086" sldId="361"/>
            <ac:spMk id="2" creationId="{D8B3B3B1-9B90-4300-8B3E-3BCFBAD76EC8}"/>
          </ac:spMkLst>
        </pc:spChg>
        <pc:spChg chg="del mod">
          <ac:chgData name="URDHVA SRI BALINENI" userId="29c940b722e4febc" providerId="LiveId" clId="{EC94EF3B-7C2D-4129-A2DD-747AEA33BF8A}" dt="2024-08-13T06:26:27.175" v="6196" actId="931"/>
          <ac:spMkLst>
            <pc:docMk/>
            <pc:sldMk cId="3367114086" sldId="361"/>
            <ac:spMk id="3" creationId="{FDD825B6-57FA-0A3C-7801-2A57C996DE4C}"/>
          </ac:spMkLst>
        </pc:spChg>
        <pc:picChg chg="add mod">
          <ac:chgData name="URDHVA SRI BALINENI" userId="29c940b722e4febc" providerId="LiveId" clId="{EC94EF3B-7C2D-4129-A2DD-747AEA33BF8A}" dt="2024-08-13T06:26:27.175" v="6196" actId="931"/>
          <ac:picMkLst>
            <pc:docMk/>
            <pc:sldMk cId="3367114086" sldId="361"/>
            <ac:picMk id="5" creationId="{0FB373C7-9448-1011-2CF7-53141DA7A92A}"/>
          </ac:picMkLst>
        </pc:picChg>
      </pc:sldChg>
      <pc:sldChg chg="addSp delSp modSp new mod">
        <pc:chgData name="URDHVA SRI BALINENI" userId="29c940b722e4febc" providerId="LiveId" clId="{EC94EF3B-7C2D-4129-A2DD-747AEA33BF8A}" dt="2024-08-13T06:27:26.804" v="6263" actId="1036"/>
        <pc:sldMkLst>
          <pc:docMk/>
          <pc:sldMk cId="1529177685" sldId="362"/>
        </pc:sldMkLst>
        <pc:spChg chg="mod">
          <ac:chgData name="URDHVA SRI BALINENI" userId="29c940b722e4febc" providerId="LiveId" clId="{EC94EF3B-7C2D-4129-A2DD-747AEA33BF8A}" dt="2024-08-13T06:27:04.284" v="6259" actId="20577"/>
          <ac:spMkLst>
            <pc:docMk/>
            <pc:sldMk cId="1529177685" sldId="362"/>
            <ac:spMk id="2" creationId="{1DB1E936-C81A-FA14-DEEF-59BDE7120F05}"/>
          </ac:spMkLst>
        </pc:spChg>
        <pc:spChg chg="del mod">
          <ac:chgData name="URDHVA SRI BALINENI" userId="29c940b722e4febc" providerId="LiveId" clId="{EC94EF3B-7C2D-4129-A2DD-747AEA33BF8A}" dt="2024-08-13T06:27:20.626" v="6262" actId="931"/>
          <ac:spMkLst>
            <pc:docMk/>
            <pc:sldMk cId="1529177685" sldId="362"/>
            <ac:spMk id="3" creationId="{38051848-4EB4-E5F2-6EAA-24DA992FED29}"/>
          </ac:spMkLst>
        </pc:spChg>
        <pc:picChg chg="add mod">
          <ac:chgData name="URDHVA SRI BALINENI" userId="29c940b722e4febc" providerId="LiveId" clId="{EC94EF3B-7C2D-4129-A2DD-747AEA33BF8A}" dt="2024-08-13T06:27:26.804" v="6263" actId="1036"/>
          <ac:picMkLst>
            <pc:docMk/>
            <pc:sldMk cId="1529177685" sldId="362"/>
            <ac:picMk id="5" creationId="{A872DC98-CB7E-DE0F-B014-A4DC7D66EED8}"/>
          </ac:picMkLst>
        </pc:picChg>
      </pc:sldChg>
    </pc:docChg>
  </pc:docChgLst>
</pc:chgInfo>
</file>

<file path=ppt/media/image1.jpeg>
</file>

<file path=ppt/media/image10.png>
</file>

<file path=ppt/media/image11.png>
</file>

<file path=ppt/media/image12.png>
</file>

<file path=ppt/media/image13.png>
</file>

<file path=ppt/media/image14.jpg>
</file>

<file path=ppt/media/image15.png>
</file>

<file path=ppt/media/image16.png>
</file>

<file path=ppt/media/image17.jpg>
</file>

<file path=ppt/media/image2.jp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FE52FB-5D64-4128-B77A-C2D62C368B7D}" type="datetimeFigureOut">
              <a:rPr lang="en-IN" smtClean="0"/>
              <a:t>25-09-2024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01FDF8-698D-436F-B896-D2A09668A558}" type="slidenum">
              <a:rPr lang="en-IN" smtClean="0"/>
              <a:t>‹#›</a:t>
            </a:fld>
            <a:endParaRPr lang="en-IN"/>
          </a:p>
        </p:txBody>
      </p:sp>
    </p:spTree>
    <p:extLst>
      <p:ext uri="{BB962C8B-B14F-4D97-AF65-F5344CB8AC3E}">
        <p14:creationId xmlns:p14="http://schemas.microsoft.com/office/powerpoint/2010/main" val="7975330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101FDF8-698D-436F-B896-D2A09668A558}" type="slidenum">
              <a:rPr lang="en-IN" smtClean="0"/>
              <a:t>7</a:t>
            </a:fld>
            <a:endParaRPr lang="en-IN"/>
          </a:p>
        </p:txBody>
      </p:sp>
    </p:spTree>
    <p:extLst>
      <p:ext uri="{BB962C8B-B14F-4D97-AF65-F5344CB8AC3E}">
        <p14:creationId xmlns:p14="http://schemas.microsoft.com/office/powerpoint/2010/main" val="1631231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101FDF8-698D-436F-B896-D2A09668A558}" type="slidenum">
              <a:rPr lang="en-IN" smtClean="0"/>
              <a:t>35</a:t>
            </a:fld>
            <a:endParaRPr lang="en-IN"/>
          </a:p>
        </p:txBody>
      </p:sp>
    </p:spTree>
    <p:extLst>
      <p:ext uri="{BB962C8B-B14F-4D97-AF65-F5344CB8AC3E}">
        <p14:creationId xmlns:p14="http://schemas.microsoft.com/office/powerpoint/2010/main" val="15923758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0DA74-9CED-BAAE-453E-C89A4335F9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6AE22E62-493D-0532-A969-0E7927B927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F786028-32BC-3E4A-1819-464590D56715}"/>
              </a:ext>
            </a:extLst>
          </p:cNvPr>
          <p:cNvSpPr>
            <a:spLocks noGrp="1"/>
          </p:cNvSpPr>
          <p:nvPr>
            <p:ph type="dt" sz="half" idx="10"/>
          </p:nvPr>
        </p:nvSpPr>
        <p:spPr/>
        <p:txBody>
          <a:bodyPr/>
          <a:lstStyle/>
          <a:p>
            <a:fld id="{3B34E1FE-D7CE-40EA-A464-7942F7F2688A}" type="datetimeFigureOut">
              <a:rPr lang="en-IN" smtClean="0"/>
              <a:t>25-09-2024</a:t>
            </a:fld>
            <a:endParaRPr lang="en-IN"/>
          </a:p>
        </p:txBody>
      </p:sp>
      <p:sp>
        <p:nvSpPr>
          <p:cNvPr id="5" name="Footer Placeholder 4">
            <a:extLst>
              <a:ext uri="{FF2B5EF4-FFF2-40B4-BE49-F238E27FC236}">
                <a16:creationId xmlns:a16="http://schemas.microsoft.com/office/drawing/2014/main" id="{86AD77EA-85D3-2ED5-4481-11BAA89B6AF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F014AAC-92CB-058B-96A4-A54FE17DFEE9}"/>
              </a:ext>
            </a:extLst>
          </p:cNvPr>
          <p:cNvSpPr>
            <a:spLocks noGrp="1"/>
          </p:cNvSpPr>
          <p:nvPr>
            <p:ph type="sldNum" sz="quarter" idx="12"/>
          </p:nvPr>
        </p:nvSpPr>
        <p:spPr/>
        <p:txBody>
          <a:bodyPr/>
          <a:lstStyle/>
          <a:p>
            <a:fld id="{361FBAE9-4F0A-4661-BB5C-016D61D6A5D9}" type="slidenum">
              <a:rPr lang="en-IN" smtClean="0"/>
              <a:t>‹#›</a:t>
            </a:fld>
            <a:endParaRPr lang="en-IN"/>
          </a:p>
        </p:txBody>
      </p:sp>
    </p:spTree>
    <p:extLst>
      <p:ext uri="{BB962C8B-B14F-4D97-AF65-F5344CB8AC3E}">
        <p14:creationId xmlns:p14="http://schemas.microsoft.com/office/powerpoint/2010/main" val="14431583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BAD50-B645-C745-9262-346E6FABF19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78CFDF2-5F91-A1CF-70E6-ABE82CB460F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521DEAA-BB63-025F-A39A-1394DB29E368}"/>
              </a:ext>
            </a:extLst>
          </p:cNvPr>
          <p:cNvSpPr>
            <a:spLocks noGrp="1"/>
          </p:cNvSpPr>
          <p:nvPr>
            <p:ph type="dt" sz="half" idx="10"/>
          </p:nvPr>
        </p:nvSpPr>
        <p:spPr/>
        <p:txBody>
          <a:bodyPr/>
          <a:lstStyle/>
          <a:p>
            <a:fld id="{3B34E1FE-D7CE-40EA-A464-7942F7F2688A}" type="datetimeFigureOut">
              <a:rPr lang="en-IN" smtClean="0"/>
              <a:t>25-09-2024</a:t>
            </a:fld>
            <a:endParaRPr lang="en-IN"/>
          </a:p>
        </p:txBody>
      </p:sp>
      <p:sp>
        <p:nvSpPr>
          <p:cNvPr id="5" name="Footer Placeholder 4">
            <a:extLst>
              <a:ext uri="{FF2B5EF4-FFF2-40B4-BE49-F238E27FC236}">
                <a16:creationId xmlns:a16="http://schemas.microsoft.com/office/drawing/2014/main" id="{04B97BD3-2C94-A364-05FA-0DE8939DA51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6CB9BD-FF53-AFC4-D64E-7DA58E7B776A}"/>
              </a:ext>
            </a:extLst>
          </p:cNvPr>
          <p:cNvSpPr>
            <a:spLocks noGrp="1"/>
          </p:cNvSpPr>
          <p:nvPr>
            <p:ph type="sldNum" sz="quarter" idx="12"/>
          </p:nvPr>
        </p:nvSpPr>
        <p:spPr/>
        <p:txBody>
          <a:bodyPr/>
          <a:lstStyle/>
          <a:p>
            <a:fld id="{361FBAE9-4F0A-4661-BB5C-016D61D6A5D9}" type="slidenum">
              <a:rPr lang="en-IN" smtClean="0"/>
              <a:t>‹#›</a:t>
            </a:fld>
            <a:endParaRPr lang="en-IN"/>
          </a:p>
        </p:txBody>
      </p:sp>
    </p:spTree>
    <p:extLst>
      <p:ext uri="{BB962C8B-B14F-4D97-AF65-F5344CB8AC3E}">
        <p14:creationId xmlns:p14="http://schemas.microsoft.com/office/powerpoint/2010/main" val="4158395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D2AA6F7-8CC1-1165-C6CE-C039D412A0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EEE0D81-60EB-1B5B-E0AB-E1D6E895DF7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BBCCD47-1B04-ACD8-D0F6-355309E04D44}"/>
              </a:ext>
            </a:extLst>
          </p:cNvPr>
          <p:cNvSpPr>
            <a:spLocks noGrp="1"/>
          </p:cNvSpPr>
          <p:nvPr>
            <p:ph type="dt" sz="half" idx="10"/>
          </p:nvPr>
        </p:nvSpPr>
        <p:spPr/>
        <p:txBody>
          <a:bodyPr/>
          <a:lstStyle/>
          <a:p>
            <a:fld id="{3B34E1FE-D7CE-40EA-A464-7942F7F2688A}" type="datetimeFigureOut">
              <a:rPr lang="en-IN" smtClean="0"/>
              <a:t>25-09-2024</a:t>
            </a:fld>
            <a:endParaRPr lang="en-IN"/>
          </a:p>
        </p:txBody>
      </p:sp>
      <p:sp>
        <p:nvSpPr>
          <p:cNvPr id="5" name="Footer Placeholder 4">
            <a:extLst>
              <a:ext uri="{FF2B5EF4-FFF2-40B4-BE49-F238E27FC236}">
                <a16:creationId xmlns:a16="http://schemas.microsoft.com/office/drawing/2014/main" id="{96E4528A-FC80-2377-B569-DF748685A89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E2E0320-CDB8-0098-D2C4-717B78D2ED46}"/>
              </a:ext>
            </a:extLst>
          </p:cNvPr>
          <p:cNvSpPr>
            <a:spLocks noGrp="1"/>
          </p:cNvSpPr>
          <p:nvPr>
            <p:ph type="sldNum" sz="quarter" idx="12"/>
          </p:nvPr>
        </p:nvSpPr>
        <p:spPr/>
        <p:txBody>
          <a:bodyPr/>
          <a:lstStyle/>
          <a:p>
            <a:fld id="{361FBAE9-4F0A-4661-BB5C-016D61D6A5D9}" type="slidenum">
              <a:rPr lang="en-IN" smtClean="0"/>
              <a:t>‹#›</a:t>
            </a:fld>
            <a:endParaRPr lang="en-IN"/>
          </a:p>
        </p:txBody>
      </p:sp>
    </p:spTree>
    <p:extLst>
      <p:ext uri="{BB962C8B-B14F-4D97-AF65-F5344CB8AC3E}">
        <p14:creationId xmlns:p14="http://schemas.microsoft.com/office/powerpoint/2010/main" val="4173388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25EDE-521C-104A-6277-A9E79A35DE4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445063E-6997-9C49-1968-F74D18C6A5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882FB94-0BA0-522E-24BE-083607B8FF2F}"/>
              </a:ext>
            </a:extLst>
          </p:cNvPr>
          <p:cNvSpPr>
            <a:spLocks noGrp="1"/>
          </p:cNvSpPr>
          <p:nvPr>
            <p:ph type="dt" sz="half" idx="10"/>
          </p:nvPr>
        </p:nvSpPr>
        <p:spPr/>
        <p:txBody>
          <a:bodyPr/>
          <a:lstStyle/>
          <a:p>
            <a:fld id="{3B34E1FE-D7CE-40EA-A464-7942F7F2688A}" type="datetimeFigureOut">
              <a:rPr lang="en-IN" smtClean="0"/>
              <a:t>25-09-2024</a:t>
            </a:fld>
            <a:endParaRPr lang="en-IN"/>
          </a:p>
        </p:txBody>
      </p:sp>
      <p:sp>
        <p:nvSpPr>
          <p:cNvPr id="5" name="Footer Placeholder 4">
            <a:extLst>
              <a:ext uri="{FF2B5EF4-FFF2-40B4-BE49-F238E27FC236}">
                <a16:creationId xmlns:a16="http://schemas.microsoft.com/office/drawing/2014/main" id="{EB7CB9C5-E242-332E-44F1-8C76AF019C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C9ABAC7-8F93-3A1A-6E1C-A0D7BC8AFD39}"/>
              </a:ext>
            </a:extLst>
          </p:cNvPr>
          <p:cNvSpPr>
            <a:spLocks noGrp="1"/>
          </p:cNvSpPr>
          <p:nvPr>
            <p:ph type="sldNum" sz="quarter" idx="12"/>
          </p:nvPr>
        </p:nvSpPr>
        <p:spPr/>
        <p:txBody>
          <a:bodyPr/>
          <a:lstStyle/>
          <a:p>
            <a:fld id="{361FBAE9-4F0A-4661-BB5C-016D61D6A5D9}" type="slidenum">
              <a:rPr lang="en-IN" smtClean="0"/>
              <a:t>‹#›</a:t>
            </a:fld>
            <a:endParaRPr lang="en-IN"/>
          </a:p>
        </p:txBody>
      </p:sp>
    </p:spTree>
    <p:extLst>
      <p:ext uri="{BB962C8B-B14F-4D97-AF65-F5344CB8AC3E}">
        <p14:creationId xmlns:p14="http://schemas.microsoft.com/office/powerpoint/2010/main" val="3045171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06AD-1859-1469-1A82-83659FA0B4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359564D-FEF5-1DCF-E27F-F358BB2A75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E29BAC1-13F3-01DA-EDD3-43E8567FFAC6}"/>
              </a:ext>
            </a:extLst>
          </p:cNvPr>
          <p:cNvSpPr>
            <a:spLocks noGrp="1"/>
          </p:cNvSpPr>
          <p:nvPr>
            <p:ph type="dt" sz="half" idx="10"/>
          </p:nvPr>
        </p:nvSpPr>
        <p:spPr/>
        <p:txBody>
          <a:bodyPr/>
          <a:lstStyle/>
          <a:p>
            <a:fld id="{3B34E1FE-D7CE-40EA-A464-7942F7F2688A}" type="datetimeFigureOut">
              <a:rPr lang="en-IN" smtClean="0"/>
              <a:t>25-09-2024</a:t>
            </a:fld>
            <a:endParaRPr lang="en-IN"/>
          </a:p>
        </p:txBody>
      </p:sp>
      <p:sp>
        <p:nvSpPr>
          <p:cNvPr id="5" name="Footer Placeholder 4">
            <a:extLst>
              <a:ext uri="{FF2B5EF4-FFF2-40B4-BE49-F238E27FC236}">
                <a16:creationId xmlns:a16="http://schemas.microsoft.com/office/drawing/2014/main" id="{F059795E-C191-ECC2-0F8E-17B52530D0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1FFF530-3299-7AEC-F567-41991D93234F}"/>
              </a:ext>
            </a:extLst>
          </p:cNvPr>
          <p:cNvSpPr>
            <a:spLocks noGrp="1"/>
          </p:cNvSpPr>
          <p:nvPr>
            <p:ph type="sldNum" sz="quarter" idx="12"/>
          </p:nvPr>
        </p:nvSpPr>
        <p:spPr/>
        <p:txBody>
          <a:bodyPr/>
          <a:lstStyle/>
          <a:p>
            <a:fld id="{361FBAE9-4F0A-4661-BB5C-016D61D6A5D9}" type="slidenum">
              <a:rPr lang="en-IN" smtClean="0"/>
              <a:t>‹#›</a:t>
            </a:fld>
            <a:endParaRPr lang="en-IN"/>
          </a:p>
        </p:txBody>
      </p:sp>
    </p:spTree>
    <p:extLst>
      <p:ext uri="{BB962C8B-B14F-4D97-AF65-F5344CB8AC3E}">
        <p14:creationId xmlns:p14="http://schemas.microsoft.com/office/powerpoint/2010/main" val="31750773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3B2DDB-4FFF-2A6B-8279-B1531AE1CF3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051694C-FA10-2128-8A8E-C941C9978EE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6D4B18D-F701-54A5-E6AA-1F5229E151F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CA29B33-23B5-839A-2066-F0806F3D9F6C}"/>
              </a:ext>
            </a:extLst>
          </p:cNvPr>
          <p:cNvSpPr>
            <a:spLocks noGrp="1"/>
          </p:cNvSpPr>
          <p:nvPr>
            <p:ph type="dt" sz="half" idx="10"/>
          </p:nvPr>
        </p:nvSpPr>
        <p:spPr/>
        <p:txBody>
          <a:bodyPr/>
          <a:lstStyle/>
          <a:p>
            <a:fld id="{3B34E1FE-D7CE-40EA-A464-7942F7F2688A}" type="datetimeFigureOut">
              <a:rPr lang="en-IN" smtClean="0"/>
              <a:t>25-09-2024</a:t>
            </a:fld>
            <a:endParaRPr lang="en-IN"/>
          </a:p>
        </p:txBody>
      </p:sp>
      <p:sp>
        <p:nvSpPr>
          <p:cNvPr id="6" name="Footer Placeholder 5">
            <a:extLst>
              <a:ext uri="{FF2B5EF4-FFF2-40B4-BE49-F238E27FC236}">
                <a16:creationId xmlns:a16="http://schemas.microsoft.com/office/drawing/2014/main" id="{6A3E4BD0-788B-5FAE-BF0B-BA07D830D53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24C9CC4-9C36-C2F7-9742-39132B5E0798}"/>
              </a:ext>
            </a:extLst>
          </p:cNvPr>
          <p:cNvSpPr>
            <a:spLocks noGrp="1"/>
          </p:cNvSpPr>
          <p:nvPr>
            <p:ph type="sldNum" sz="quarter" idx="12"/>
          </p:nvPr>
        </p:nvSpPr>
        <p:spPr/>
        <p:txBody>
          <a:bodyPr/>
          <a:lstStyle/>
          <a:p>
            <a:fld id="{361FBAE9-4F0A-4661-BB5C-016D61D6A5D9}" type="slidenum">
              <a:rPr lang="en-IN" smtClean="0"/>
              <a:t>‹#›</a:t>
            </a:fld>
            <a:endParaRPr lang="en-IN"/>
          </a:p>
        </p:txBody>
      </p:sp>
    </p:spTree>
    <p:extLst>
      <p:ext uri="{BB962C8B-B14F-4D97-AF65-F5344CB8AC3E}">
        <p14:creationId xmlns:p14="http://schemas.microsoft.com/office/powerpoint/2010/main" val="3055893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D03CA7-A25E-6374-01A6-D5B3C9EC9DA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9023778-1216-7DBA-6214-462F881D13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764119A-AA01-5232-9978-9BC57C95870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B3C82FC-5BDC-7E7C-4749-48B10B1F01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CBF8AD3-FAF5-7446-7187-8B945A3A33A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F12D183-D766-DF70-AB12-A5B43C6F6855}"/>
              </a:ext>
            </a:extLst>
          </p:cNvPr>
          <p:cNvSpPr>
            <a:spLocks noGrp="1"/>
          </p:cNvSpPr>
          <p:nvPr>
            <p:ph type="dt" sz="half" idx="10"/>
          </p:nvPr>
        </p:nvSpPr>
        <p:spPr/>
        <p:txBody>
          <a:bodyPr/>
          <a:lstStyle/>
          <a:p>
            <a:fld id="{3B34E1FE-D7CE-40EA-A464-7942F7F2688A}" type="datetimeFigureOut">
              <a:rPr lang="en-IN" smtClean="0"/>
              <a:t>25-09-2024</a:t>
            </a:fld>
            <a:endParaRPr lang="en-IN"/>
          </a:p>
        </p:txBody>
      </p:sp>
      <p:sp>
        <p:nvSpPr>
          <p:cNvPr id="8" name="Footer Placeholder 7">
            <a:extLst>
              <a:ext uri="{FF2B5EF4-FFF2-40B4-BE49-F238E27FC236}">
                <a16:creationId xmlns:a16="http://schemas.microsoft.com/office/drawing/2014/main" id="{C006FF1C-D8D3-32B4-21A1-804400FB2A2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97AC9F5-B21E-D207-B65D-E898FCE3CA6A}"/>
              </a:ext>
            </a:extLst>
          </p:cNvPr>
          <p:cNvSpPr>
            <a:spLocks noGrp="1"/>
          </p:cNvSpPr>
          <p:nvPr>
            <p:ph type="sldNum" sz="quarter" idx="12"/>
          </p:nvPr>
        </p:nvSpPr>
        <p:spPr/>
        <p:txBody>
          <a:bodyPr/>
          <a:lstStyle/>
          <a:p>
            <a:fld id="{361FBAE9-4F0A-4661-BB5C-016D61D6A5D9}" type="slidenum">
              <a:rPr lang="en-IN" smtClean="0"/>
              <a:t>‹#›</a:t>
            </a:fld>
            <a:endParaRPr lang="en-IN"/>
          </a:p>
        </p:txBody>
      </p:sp>
    </p:spTree>
    <p:extLst>
      <p:ext uri="{BB962C8B-B14F-4D97-AF65-F5344CB8AC3E}">
        <p14:creationId xmlns:p14="http://schemas.microsoft.com/office/powerpoint/2010/main" val="453696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48A75-D3F9-495B-2067-A7119B3E87D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48F3DEE-93FF-221F-F79A-65C8F64B8FD1}"/>
              </a:ext>
            </a:extLst>
          </p:cNvPr>
          <p:cNvSpPr>
            <a:spLocks noGrp="1"/>
          </p:cNvSpPr>
          <p:nvPr>
            <p:ph type="dt" sz="half" idx="10"/>
          </p:nvPr>
        </p:nvSpPr>
        <p:spPr/>
        <p:txBody>
          <a:bodyPr/>
          <a:lstStyle/>
          <a:p>
            <a:fld id="{3B34E1FE-D7CE-40EA-A464-7942F7F2688A}" type="datetimeFigureOut">
              <a:rPr lang="en-IN" smtClean="0"/>
              <a:t>25-09-2024</a:t>
            </a:fld>
            <a:endParaRPr lang="en-IN"/>
          </a:p>
        </p:txBody>
      </p:sp>
      <p:sp>
        <p:nvSpPr>
          <p:cNvPr id="4" name="Footer Placeholder 3">
            <a:extLst>
              <a:ext uri="{FF2B5EF4-FFF2-40B4-BE49-F238E27FC236}">
                <a16:creationId xmlns:a16="http://schemas.microsoft.com/office/drawing/2014/main" id="{1ED5DCEB-3BDC-900B-F610-B351F1B83A3C}"/>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8497166-0D12-35BB-BF1E-27D077356642}"/>
              </a:ext>
            </a:extLst>
          </p:cNvPr>
          <p:cNvSpPr>
            <a:spLocks noGrp="1"/>
          </p:cNvSpPr>
          <p:nvPr>
            <p:ph type="sldNum" sz="quarter" idx="12"/>
          </p:nvPr>
        </p:nvSpPr>
        <p:spPr/>
        <p:txBody>
          <a:bodyPr/>
          <a:lstStyle/>
          <a:p>
            <a:fld id="{361FBAE9-4F0A-4661-BB5C-016D61D6A5D9}" type="slidenum">
              <a:rPr lang="en-IN" smtClean="0"/>
              <a:t>‹#›</a:t>
            </a:fld>
            <a:endParaRPr lang="en-IN"/>
          </a:p>
        </p:txBody>
      </p:sp>
    </p:spTree>
    <p:extLst>
      <p:ext uri="{BB962C8B-B14F-4D97-AF65-F5344CB8AC3E}">
        <p14:creationId xmlns:p14="http://schemas.microsoft.com/office/powerpoint/2010/main" val="3959429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718D0A-CFCD-6687-0AA7-8973349B1330}"/>
              </a:ext>
            </a:extLst>
          </p:cNvPr>
          <p:cNvSpPr>
            <a:spLocks noGrp="1"/>
          </p:cNvSpPr>
          <p:nvPr>
            <p:ph type="dt" sz="half" idx="10"/>
          </p:nvPr>
        </p:nvSpPr>
        <p:spPr/>
        <p:txBody>
          <a:bodyPr/>
          <a:lstStyle/>
          <a:p>
            <a:fld id="{3B34E1FE-D7CE-40EA-A464-7942F7F2688A}" type="datetimeFigureOut">
              <a:rPr lang="en-IN" smtClean="0"/>
              <a:t>25-09-2024</a:t>
            </a:fld>
            <a:endParaRPr lang="en-IN"/>
          </a:p>
        </p:txBody>
      </p:sp>
      <p:sp>
        <p:nvSpPr>
          <p:cNvPr id="3" name="Footer Placeholder 2">
            <a:extLst>
              <a:ext uri="{FF2B5EF4-FFF2-40B4-BE49-F238E27FC236}">
                <a16:creationId xmlns:a16="http://schemas.microsoft.com/office/drawing/2014/main" id="{C1B3EA36-CA34-65E7-8130-FF9C1C506AE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6754028-09E9-6FF7-A090-64052AC82584}"/>
              </a:ext>
            </a:extLst>
          </p:cNvPr>
          <p:cNvSpPr>
            <a:spLocks noGrp="1"/>
          </p:cNvSpPr>
          <p:nvPr>
            <p:ph type="sldNum" sz="quarter" idx="12"/>
          </p:nvPr>
        </p:nvSpPr>
        <p:spPr/>
        <p:txBody>
          <a:bodyPr/>
          <a:lstStyle/>
          <a:p>
            <a:fld id="{361FBAE9-4F0A-4661-BB5C-016D61D6A5D9}" type="slidenum">
              <a:rPr lang="en-IN" smtClean="0"/>
              <a:t>‹#›</a:t>
            </a:fld>
            <a:endParaRPr lang="en-IN"/>
          </a:p>
        </p:txBody>
      </p:sp>
    </p:spTree>
    <p:extLst>
      <p:ext uri="{BB962C8B-B14F-4D97-AF65-F5344CB8AC3E}">
        <p14:creationId xmlns:p14="http://schemas.microsoft.com/office/powerpoint/2010/main" val="36494370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BF978-E795-507E-5792-88BD8D018E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53047E7-390B-08BC-EBA7-61ADAEE964F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DEA0D53-F3D3-5C72-50CB-FA37DDE2B75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989B22-C54D-D4D6-AEBB-47CD96910CF1}"/>
              </a:ext>
            </a:extLst>
          </p:cNvPr>
          <p:cNvSpPr>
            <a:spLocks noGrp="1"/>
          </p:cNvSpPr>
          <p:nvPr>
            <p:ph type="dt" sz="half" idx="10"/>
          </p:nvPr>
        </p:nvSpPr>
        <p:spPr/>
        <p:txBody>
          <a:bodyPr/>
          <a:lstStyle/>
          <a:p>
            <a:fld id="{3B34E1FE-D7CE-40EA-A464-7942F7F2688A}" type="datetimeFigureOut">
              <a:rPr lang="en-IN" smtClean="0"/>
              <a:t>25-09-2024</a:t>
            </a:fld>
            <a:endParaRPr lang="en-IN"/>
          </a:p>
        </p:txBody>
      </p:sp>
      <p:sp>
        <p:nvSpPr>
          <p:cNvPr id="6" name="Footer Placeholder 5">
            <a:extLst>
              <a:ext uri="{FF2B5EF4-FFF2-40B4-BE49-F238E27FC236}">
                <a16:creationId xmlns:a16="http://schemas.microsoft.com/office/drawing/2014/main" id="{5A6E90F5-D436-2C10-0571-665B590C1C7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A62E034-C2DC-BC37-54C4-9EE3050C244A}"/>
              </a:ext>
            </a:extLst>
          </p:cNvPr>
          <p:cNvSpPr>
            <a:spLocks noGrp="1"/>
          </p:cNvSpPr>
          <p:nvPr>
            <p:ph type="sldNum" sz="quarter" idx="12"/>
          </p:nvPr>
        </p:nvSpPr>
        <p:spPr/>
        <p:txBody>
          <a:bodyPr/>
          <a:lstStyle/>
          <a:p>
            <a:fld id="{361FBAE9-4F0A-4661-BB5C-016D61D6A5D9}" type="slidenum">
              <a:rPr lang="en-IN" smtClean="0"/>
              <a:t>‹#›</a:t>
            </a:fld>
            <a:endParaRPr lang="en-IN"/>
          </a:p>
        </p:txBody>
      </p:sp>
    </p:spTree>
    <p:extLst>
      <p:ext uri="{BB962C8B-B14F-4D97-AF65-F5344CB8AC3E}">
        <p14:creationId xmlns:p14="http://schemas.microsoft.com/office/powerpoint/2010/main" val="3212793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82EC1-39FD-8DC7-0CEF-C7F11D14A5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9E1193D-394E-7007-EECF-F431EADA1B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EA660A1-4871-DEDD-7600-ADDD428A2E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3A4C26-FF05-63BE-30ED-2018B5524EDA}"/>
              </a:ext>
            </a:extLst>
          </p:cNvPr>
          <p:cNvSpPr>
            <a:spLocks noGrp="1"/>
          </p:cNvSpPr>
          <p:nvPr>
            <p:ph type="dt" sz="half" idx="10"/>
          </p:nvPr>
        </p:nvSpPr>
        <p:spPr/>
        <p:txBody>
          <a:bodyPr/>
          <a:lstStyle/>
          <a:p>
            <a:fld id="{3B34E1FE-D7CE-40EA-A464-7942F7F2688A}" type="datetimeFigureOut">
              <a:rPr lang="en-IN" smtClean="0"/>
              <a:t>25-09-2024</a:t>
            </a:fld>
            <a:endParaRPr lang="en-IN"/>
          </a:p>
        </p:txBody>
      </p:sp>
      <p:sp>
        <p:nvSpPr>
          <p:cNvPr id="6" name="Footer Placeholder 5">
            <a:extLst>
              <a:ext uri="{FF2B5EF4-FFF2-40B4-BE49-F238E27FC236}">
                <a16:creationId xmlns:a16="http://schemas.microsoft.com/office/drawing/2014/main" id="{9801C5BE-6FF8-109A-CEEE-F4690CD5E63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48FB74C-20A9-E7DD-B0F3-F4B21C234739}"/>
              </a:ext>
            </a:extLst>
          </p:cNvPr>
          <p:cNvSpPr>
            <a:spLocks noGrp="1"/>
          </p:cNvSpPr>
          <p:nvPr>
            <p:ph type="sldNum" sz="quarter" idx="12"/>
          </p:nvPr>
        </p:nvSpPr>
        <p:spPr/>
        <p:txBody>
          <a:bodyPr/>
          <a:lstStyle/>
          <a:p>
            <a:fld id="{361FBAE9-4F0A-4661-BB5C-016D61D6A5D9}" type="slidenum">
              <a:rPr lang="en-IN" smtClean="0"/>
              <a:t>‹#›</a:t>
            </a:fld>
            <a:endParaRPr lang="en-IN"/>
          </a:p>
        </p:txBody>
      </p:sp>
    </p:spTree>
    <p:extLst>
      <p:ext uri="{BB962C8B-B14F-4D97-AF65-F5344CB8AC3E}">
        <p14:creationId xmlns:p14="http://schemas.microsoft.com/office/powerpoint/2010/main" val="1001138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4648B5-21AA-33D1-8F30-763B4E4097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DE242DF-40BF-C22B-8473-7287134F9DE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7358E9E-C05D-7A74-A1C6-BE5138C7D7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34E1FE-D7CE-40EA-A464-7942F7F2688A}" type="datetimeFigureOut">
              <a:rPr lang="en-IN" smtClean="0"/>
              <a:t>25-09-2024</a:t>
            </a:fld>
            <a:endParaRPr lang="en-IN"/>
          </a:p>
        </p:txBody>
      </p:sp>
      <p:sp>
        <p:nvSpPr>
          <p:cNvPr id="5" name="Footer Placeholder 4">
            <a:extLst>
              <a:ext uri="{FF2B5EF4-FFF2-40B4-BE49-F238E27FC236}">
                <a16:creationId xmlns:a16="http://schemas.microsoft.com/office/drawing/2014/main" id="{F1F00E7C-E84C-9F23-41A3-15A67FAA32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F6C113A-5562-6B58-A902-234560CF9FC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1FBAE9-4F0A-4661-BB5C-016D61D6A5D9}" type="slidenum">
              <a:rPr lang="en-IN" smtClean="0"/>
              <a:t>‹#›</a:t>
            </a:fld>
            <a:endParaRPr lang="en-IN"/>
          </a:p>
        </p:txBody>
      </p:sp>
    </p:spTree>
    <p:extLst>
      <p:ext uri="{BB962C8B-B14F-4D97-AF65-F5344CB8AC3E}">
        <p14:creationId xmlns:p14="http://schemas.microsoft.com/office/powerpoint/2010/main" val="360592243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n.wikipedia.org/wiki/Smartphone" TargetMode="External"/><Relationship Id="rId2" Type="http://schemas.openxmlformats.org/officeDocument/2006/relationships/hyperlink" Target="https://en.wikipedia.org/wiki/Internet" TargetMode="External"/><Relationship Id="rId1" Type="http://schemas.openxmlformats.org/officeDocument/2006/relationships/slideLayout" Target="../slideLayouts/slideLayout2.xml"/><Relationship Id="rId5" Type="http://schemas.openxmlformats.org/officeDocument/2006/relationships/hyperlink" Target="https://en.wikipedia.org/wiki/Computer_security" TargetMode="External"/><Relationship Id="rId4" Type="http://schemas.openxmlformats.org/officeDocument/2006/relationships/hyperlink" Target="https://en.wikipedia.org/wiki/Internet_of_thing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The Use of AI in Detecting and Preventing Cybercrime">
            <a:extLst>
              <a:ext uri="{FF2B5EF4-FFF2-40B4-BE49-F238E27FC236}">
                <a16:creationId xmlns:a16="http://schemas.microsoft.com/office/drawing/2014/main" id="{32FEAEE2-4513-F4B0-E65B-229990A115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4AF7DC0-B2F8-36A8-252D-58926EE3E3A1}"/>
              </a:ext>
            </a:extLst>
          </p:cNvPr>
          <p:cNvSpPr>
            <a:spLocks noGrp="1"/>
          </p:cNvSpPr>
          <p:nvPr>
            <p:ph type="ctrTitle"/>
          </p:nvPr>
        </p:nvSpPr>
        <p:spPr>
          <a:xfrm>
            <a:off x="0" y="0"/>
            <a:ext cx="7091680" cy="2326640"/>
          </a:xfrm>
        </p:spPr>
        <p:txBody>
          <a:bodyPr>
            <a:normAutofit fontScale="90000"/>
          </a:bodyPr>
          <a:lstStyle/>
          <a:p>
            <a:r>
              <a:rPr kumimoji="0" lang="en-US" sz="4800" b="1" i="0" u="none" strike="noStrike" kern="1200" cap="all" spc="0" normalizeH="0" baseline="0" noProof="0" dirty="0">
                <a:ln>
                  <a:noFill/>
                </a:ln>
                <a:solidFill>
                  <a:srgbClr val="FFFF00"/>
                </a:solidFill>
                <a:effectLst>
                  <a:outerShdw blurRad="38100" dist="38100" dir="2700000" algn="tl">
                    <a:srgbClr val="000000">
                      <a:alpha val="43137"/>
                    </a:srgbClr>
                  </a:outerShdw>
                </a:effectLst>
                <a:uLnTx/>
                <a:uFillTx/>
                <a:latin typeface="Rockwell" panose="02060603020205020403" pitchFamily="18" charset="0"/>
              </a:rPr>
              <a:t>UNIT – IV</a:t>
            </a:r>
            <a:br>
              <a:rPr kumimoji="0" lang="en-US" sz="4800" b="1" i="0" u="none" strike="noStrike" kern="1200" cap="all" spc="0" normalizeH="0" baseline="0" noProof="0" dirty="0">
                <a:ln>
                  <a:noFill/>
                </a:ln>
                <a:solidFill>
                  <a:srgbClr val="FFFF00"/>
                </a:solidFill>
                <a:effectLst>
                  <a:outerShdw blurRad="38100" dist="38100" dir="2700000" algn="tl">
                    <a:srgbClr val="000000">
                      <a:alpha val="43137"/>
                    </a:srgbClr>
                  </a:outerShdw>
                </a:effectLst>
                <a:uLnTx/>
                <a:uFillTx/>
                <a:latin typeface="Rockwell" panose="02060603020205020403" pitchFamily="18" charset="0"/>
              </a:rPr>
            </a:br>
            <a:r>
              <a:rPr kumimoji="0" lang="en-US" sz="4800" b="1" i="0" u="none" strike="noStrike" kern="1200" cap="all" spc="0" normalizeH="0" baseline="0" noProof="0" dirty="0">
                <a:ln>
                  <a:noFill/>
                </a:ln>
                <a:solidFill>
                  <a:srgbClr val="FFFF00"/>
                </a:solidFill>
                <a:effectLst>
                  <a:outerShdw blurRad="38100" dist="38100" dir="2700000" algn="tl">
                    <a:srgbClr val="000000">
                      <a:alpha val="43137"/>
                    </a:srgbClr>
                  </a:outerShdw>
                </a:effectLst>
                <a:uLnTx/>
                <a:uFillTx/>
                <a:latin typeface="Rockwell" panose="02060603020205020403" pitchFamily="18" charset="0"/>
              </a:rPr>
              <a:t>Tools and Methods </a:t>
            </a:r>
            <a:br>
              <a:rPr kumimoji="0" lang="en-US" sz="4800" b="1" i="0" u="none" strike="noStrike" kern="1200" cap="all" spc="0" normalizeH="0" baseline="0" noProof="0" dirty="0">
                <a:ln>
                  <a:noFill/>
                </a:ln>
                <a:solidFill>
                  <a:srgbClr val="FFFF00"/>
                </a:solidFill>
                <a:effectLst>
                  <a:outerShdw blurRad="38100" dist="38100" dir="2700000" algn="tl">
                    <a:srgbClr val="000000">
                      <a:alpha val="43137"/>
                    </a:srgbClr>
                  </a:outerShdw>
                </a:effectLst>
                <a:uLnTx/>
                <a:uFillTx/>
                <a:latin typeface="Rockwell" panose="02060603020205020403" pitchFamily="18" charset="0"/>
              </a:rPr>
            </a:br>
            <a:r>
              <a:rPr kumimoji="0" lang="en-US" sz="4800" b="1" i="0" u="none" strike="noStrike" kern="1200" cap="all" spc="0" normalizeH="0" baseline="0" noProof="0" dirty="0">
                <a:ln>
                  <a:noFill/>
                </a:ln>
                <a:solidFill>
                  <a:srgbClr val="FFFF00"/>
                </a:solidFill>
                <a:effectLst>
                  <a:outerShdw blurRad="38100" dist="38100" dir="2700000" algn="tl">
                    <a:srgbClr val="000000">
                      <a:alpha val="43137"/>
                    </a:srgbClr>
                  </a:outerShdw>
                </a:effectLst>
                <a:uLnTx/>
                <a:uFillTx/>
                <a:latin typeface="Rockwell" panose="02060603020205020403" pitchFamily="18" charset="0"/>
              </a:rPr>
              <a:t>Used in Cybercrime</a:t>
            </a:r>
            <a:endParaRPr lang="en-IN" sz="7200" b="1" dirty="0">
              <a:solidFill>
                <a:srgbClr val="FFFF00"/>
              </a:solidFill>
              <a:latin typeface="Rockwell" panose="02060603020205020403" pitchFamily="18" charset="0"/>
            </a:endParaRPr>
          </a:p>
        </p:txBody>
      </p:sp>
      <p:sp>
        <p:nvSpPr>
          <p:cNvPr id="3" name="Subtitle 2">
            <a:extLst>
              <a:ext uri="{FF2B5EF4-FFF2-40B4-BE49-F238E27FC236}">
                <a16:creationId xmlns:a16="http://schemas.microsoft.com/office/drawing/2014/main" id="{D17E345B-9487-A789-4484-E488FB7D32F4}"/>
              </a:ext>
            </a:extLst>
          </p:cNvPr>
          <p:cNvSpPr>
            <a:spLocks noGrp="1"/>
          </p:cNvSpPr>
          <p:nvPr>
            <p:ph type="subTitle" idx="1"/>
          </p:nvPr>
        </p:nvSpPr>
        <p:spPr>
          <a:xfrm>
            <a:off x="-81280" y="5715000"/>
            <a:ext cx="10058400" cy="1143000"/>
          </a:xfrm>
        </p:spPr>
        <p:txBody>
          <a:bodyPr>
            <a:normAutofit/>
          </a:bodyPr>
          <a:lstStyle/>
          <a:p>
            <a:r>
              <a:rPr lang="en-US" altLang="ko-KR" sz="3900" b="1" dirty="0">
                <a:solidFill>
                  <a:srgbClr val="FFFF00"/>
                </a:solidFill>
                <a:effectLst>
                  <a:outerShdw blurRad="38100" dist="38100" dir="2700000" algn="tl">
                    <a:srgbClr val="000000">
                      <a:alpha val="43137"/>
                    </a:srgbClr>
                  </a:outerShdw>
                </a:effectLst>
                <a:latin typeface="Rockwell" panose="02060603020205020403" pitchFamily="18" charset="0"/>
                <a:cs typeface="Arial" pitchFamily="34" charset="0"/>
              </a:rPr>
              <a:t>K. BALAKRISHNA</a:t>
            </a:r>
          </a:p>
          <a:p>
            <a:pPr algn="ctr"/>
            <a:r>
              <a:rPr lang="en-US" altLang="ko-KR" sz="1400" b="1" dirty="0">
                <a:solidFill>
                  <a:srgbClr val="FFFF00"/>
                </a:solidFill>
                <a:effectLst>
                  <a:outerShdw blurRad="38100" dist="38100" dir="2700000" algn="tl">
                    <a:srgbClr val="000000">
                      <a:alpha val="43137"/>
                    </a:srgbClr>
                  </a:outerShdw>
                </a:effectLst>
                <a:latin typeface="Rockwell" panose="02060603020205020403" pitchFamily="18" charset="0"/>
                <a:cs typeface="Arial" pitchFamily="34" charset="0"/>
              </a:rPr>
              <a:t>B.Tech., MBA., </a:t>
            </a:r>
            <a:r>
              <a:rPr lang="en-US" altLang="ko-KR" sz="1400" b="1" dirty="0" err="1">
                <a:solidFill>
                  <a:srgbClr val="FFFF00"/>
                </a:solidFill>
                <a:effectLst>
                  <a:outerShdw blurRad="38100" dist="38100" dir="2700000" algn="tl">
                    <a:srgbClr val="000000">
                      <a:alpha val="43137"/>
                    </a:srgbClr>
                  </a:outerShdw>
                </a:effectLst>
                <a:latin typeface="Rockwell" panose="02060603020205020403" pitchFamily="18" charset="0"/>
                <a:cs typeface="Arial" pitchFamily="34" charset="0"/>
              </a:rPr>
              <a:t>M.Tech</a:t>
            </a:r>
            <a:r>
              <a:rPr lang="en-US" altLang="ko-KR" sz="1400" b="1" dirty="0">
                <a:solidFill>
                  <a:srgbClr val="FFFF00"/>
                </a:solidFill>
                <a:effectLst>
                  <a:outerShdw blurRad="38100" dist="38100" dir="2700000" algn="tl">
                    <a:srgbClr val="000000">
                      <a:alpha val="43137"/>
                    </a:srgbClr>
                  </a:outerShdw>
                </a:effectLst>
                <a:latin typeface="Rockwell" panose="02060603020205020403" pitchFamily="18" charset="0"/>
                <a:cs typeface="Arial" pitchFamily="34" charset="0"/>
              </a:rPr>
              <a:t>., DID., (</a:t>
            </a:r>
            <a:r>
              <a:rPr lang="en-US" altLang="ko-KR" sz="1400" b="1" dirty="0" err="1">
                <a:solidFill>
                  <a:srgbClr val="FFFF00"/>
                </a:solidFill>
                <a:effectLst>
                  <a:outerShdw blurRad="38100" dist="38100" dir="2700000" algn="tl">
                    <a:srgbClr val="000000">
                      <a:alpha val="43137"/>
                    </a:srgbClr>
                  </a:outerShdw>
                </a:effectLst>
                <a:latin typeface="Rockwell" panose="02060603020205020403" pitchFamily="18" charset="0"/>
                <a:cs typeface="Arial" pitchFamily="34" charset="0"/>
              </a:rPr>
              <a:t>Ph.D</a:t>
            </a:r>
            <a:r>
              <a:rPr lang="en-US" altLang="ko-KR" sz="1400" b="1" dirty="0">
                <a:solidFill>
                  <a:srgbClr val="FFFF00"/>
                </a:solidFill>
                <a:effectLst>
                  <a:outerShdw blurRad="38100" dist="38100" dir="2700000" algn="tl">
                    <a:srgbClr val="000000">
                      <a:alpha val="43137"/>
                    </a:srgbClr>
                  </a:outerShdw>
                </a:effectLst>
                <a:latin typeface="Rockwell" panose="02060603020205020403" pitchFamily="18" charset="0"/>
                <a:cs typeface="Arial" pitchFamily="34" charset="0"/>
              </a:rPr>
              <a:t>)</a:t>
            </a:r>
            <a:endParaRPr lang="ko-KR" altLang="en-US" sz="1400" b="1" dirty="0">
              <a:solidFill>
                <a:srgbClr val="FFFF00"/>
              </a:solidFill>
              <a:effectLst>
                <a:outerShdw blurRad="38100" dist="38100" dir="2700000" algn="tl">
                  <a:srgbClr val="000000">
                    <a:alpha val="43137"/>
                  </a:srgbClr>
                </a:outerShdw>
              </a:effectLst>
              <a:latin typeface="Rockwell" panose="02060603020205020403" pitchFamily="18" charset="0"/>
              <a:cs typeface="Arial" pitchFamily="34" charset="0"/>
            </a:endParaRPr>
          </a:p>
          <a:p>
            <a:endParaRPr lang="en-IN" dirty="0">
              <a:solidFill>
                <a:srgbClr val="FFFF00"/>
              </a:solidFill>
              <a:latin typeface="Rockwell" panose="02060603020205020403" pitchFamily="18" charset="0"/>
            </a:endParaRPr>
          </a:p>
        </p:txBody>
      </p:sp>
    </p:spTree>
    <p:extLst>
      <p:ext uri="{BB962C8B-B14F-4D97-AF65-F5344CB8AC3E}">
        <p14:creationId xmlns:p14="http://schemas.microsoft.com/office/powerpoint/2010/main" val="7495156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423ED-0CCC-4675-1625-BA1ADB625ED1}"/>
              </a:ext>
            </a:extLst>
          </p:cNvPr>
          <p:cNvSpPr>
            <a:spLocks noGrp="1"/>
          </p:cNvSpPr>
          <p:nvPr>
            <p:ph type="title"/>
          </p:nvPr>
        </p:nvSpPr>
        <p:spPr>
          <a:xfrm>
            <a:off x="838200" y="147411"/>
            <a:ext cx="10515600" cy="897618"/>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4.4 PASSWORD CRACKING</a:t>
            </a:r>
            <a:endParaRPr lang="en-IN" sz="2800" dirty="0"/>
          </a:p>
        </p:txBody>
      </p:sp>
      <p:pic>
        <p:nvPicPr>
          <p:cNvPr id="5" name="Content Placeholder 4">
            <a:extLst>
              <a:ext uri="{FF2B5EF4-FFF2-40B4-BE49-F238E27FC236}">
                <a16:creationId xmlns:a16="http://schemas.microsoft.com/office/drawing/2014/main" id="{89DEB79B-B3FC-29F6-5F46-FB5605074F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98913" y="1045029"/>
            <a:ext cx="7728857" cy="5131934"/>
          </a:xfrm>
        </p:spPr>
      </p:pic>
    </p:spTree>
    <p:extLst>
      <p:ext uri="{BB962C8B-B14F-4D97-AF65-F5344CB8AC3E}">
        <p14:creationId xmlns:p14="http://schemas.microsoft.com/office/powerpoint/2010/main" val="890401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8A614-2748-F90E-EEA8-34FF4DC629A3}"/>
              </a:ext>
            </a:extLst>
          </p:cNvPr>
          <p:cNvSpPr>
            <a:spLocks noGrp="1"/>
          </p:cNvSpPr>
          <p:nvPr>
            <p:ph type="title"/>
          </p:nvPr>
        </p:nvSpPr>
        <p:spPr>
          <a:xfrm>
            <a:off x="631371" y="153308"/>
            <a:ext cx="10515600" cy="941161"/>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4.4 PASSWORD CRACKING</a:t>
            </a:r>
          </a:p>
        </p:txBody>
      </p:sp>
      <p:sp>
        <p:nvSpPr>
          <p:cNvPr id="3" name="Content Placeholder 2">
            <a:extLst>
              <a:ext uri="{FF2B5EF4-FFF2-40B4-BE49-F238E27FC236}">
                <a16:creationId xmlns:a16="http://schemas.microsoft.com/office/drawing/2014/main" id="{B62C4118-C6D9-F2F8-3C20-580E2EF608F2}"/>
              </a:ext>
            </a:extLst>
          </p:cNvPr>
          <p:cNvSpPr>
            <a:spLocks noGrp="1"/>
          </p:cNvSpPr>
          <p:nvPr>
            <p:ph idx="1"/>
          </p:nvPr>
        </p:nvSpPr>
        <p:spPr>
          <a:xfrm>
            <a:off x="838200" y="1099457"/>
            <a:ext cx="10515600" cy="5393417"/>
          </a:xfrm>
        </p:spPr>
        <p:txBody>
          <a:bodyPr>
            <a:normAutofit fontScale="92500" lnSpcReduction="10000"/>
          </a:bodyPr>
          <a:lstStyle/>
          <a:p>
            <a:pPr marL="0" indent="0">
              <a:buNone/>
            </a:pPr>
            <a:r>
              <a:rPr lang="en-US" sz="2000" dirty="0"/>
              <a:t>• Password is like a key to get an entry into computerized systems like a lock.</a:t>
            </a:r>
          </a:p>
          <a:p>
            <a:pPr marL="0" indent="0">
              <a:buNone/>
            </a:pPr>
            <a:r>
              <a:rPr lang="en-US" sz="2000" dirty="0"/>
              <a:t>• Password cracking is a process of recovering passwords from data that have been stored in or transmitted by a computer system.</a:t>
            </a:r>
          </a:p>
          <a:p>
            <a:pPr marL="0" indent="0">
              <a:buNone/>
            </a:pPr>
            <a:r>
              <a:rPr lang="en-US" sz="2000" dirty="0"/>
              <a:t>• Usually, an attacker follows a common approach – repeatedly making guesses for the password.</a:t>
            </a:r>
          </a:p>
          <a:p>
            <a:pPr marL="0" indent="0">
              <a:buNone/>
            </a:pPr>
            <a:r>
              <a:rPr lang="en-US" sz="2400" b="1" dirty="0">
                <a:solidFill>
                  <a:srgbClr val="FFFF00"/>
                </a:solidFill>
              </a:rPr>
              <a:t>The purpose of password cracking is as follows:</a:t>
            </a:r>
          </a:p>
          <a:p>
            <a:pPr marL="0" indent="0">
              <a:buNone/>
            </a:pPr>
            <a:r>
              <a:rPr lang="en-US" sz="2000" dirty="0"/>
              <a:t>1. To recover a forgotten password.</a:t>
            </a:r>
          </a:p>
          <a:p>
            <a:pPr marL="0" indent="0">
              <a:buNone/>
            </a:pPr>
            <a:r>
              <a:rPr lang="en-US" sz="2000" dirty="0"/>
              <a:t>2. As a preventive measure by system administrators to check for easily crackable passwords.</a:t>
            </a:r>
          </a:p>
          <a:p>
            <a:pPr marL="0" indent="0">
              <a:buNone/>
            </a:pPr>
            <a:r>
              <a:rPr lang="en-US" sz="2000" dirty="0"/>
              <a:t>3. To gain unauthorized access to a system.</a:t>
            </a:r>
          </a:p>
          <a:p>
            <a:pPr marL="0" indent="0">
              <a:buNone/>
            </a:pPr>
            <a:r>
              <a:rPr lang="en-US" sz="2000" dirty="0"/>
              <a:t>Manual password cracking is to attempt to logon with different passwords. The attacker follows the following steps:</a:t>
            </a:r>
          </a:p>
          <a:p>
            <a:pPr marL="0" indent="0">
              <a:buNone/>
            </a:pPr>
            <a:r>
              <a:rPr lang="en-US" sz="2000" dirty="0"/>
              <a:t>1. Find a valid user account such as an Administrator or Guest;</a:t>
            </a:r>
          </a:p>
          <a:p>
            <a:pPr marL="0" indent="0">
              <a:buNone/>
            </a:pPr>
            <a:r>
              <a:rPr lang="en-US" sz="2000" dirty="0"/>
              <a:t>2. create a list of possible passwords;</a:t>
            </a:r>
          </a:p>
          <a:p>
            <a:pPr marL="0" indent="0">
              <a:buNone/>
            </a:pPr>
            <a:r>
              <a:rPr lang="en-US" sz="2000" dirty="0"/>
              <a:t>3. rank the passwords from high to low probability;</a:t>
            </a:r>
          </a:p>
          <a:p>
            <a:pPr marL="0" indent="0">
              <a:buNone/>
            </a:pPr>
            <a:r>
              <a:rPr lang="en-US" sz="2000" dirty="0"/>
              <a:t>4. key-in each password;</a:t>
            </a:r>
          </a:p>
          <a:p>
            <a:pPr marL="0" indent="0">
              <a:buNone/>
            </a:pPr>
            <a:r>
              <a:rPr lang="en-US" sz="2000" dirty="0"/>
              <a:t>5. try again until a successful password is found.</a:t>
            </a:r>
            <a:endParaRPr lang="en-IN" sz="2000" dirty="0"/>
          </a:p>
          <a:p>
            <a:pPr marL="0" indent="0">
              <a:buNone/>
            </a:pPr>
            <a:endParaRPr lang="en-IN" sz="2000" dirty="0"/>
          </a:p>
        </p:txBody>
      </p:sp>
    </p:spTree>
    <p:extLst>
      <p:ext uri="{BB962C8B-B14F-4D97-AF65-F5344CB8AC3E}">
        <p14:creationId xmlns:p14="http://schemas.microsoft.com/office/powerpoint/2010/main" val="33888650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23B4B8-01C4-55C4-3BF3-ADF008C25C0C}"/>
              </a:ext>
            </a:extLst>
          </p:cNvPr>
          <p:cNvSpPr>
            <a:spLocks noGrp="1"/>
          </p:cNvSpPr>
          <p:nvPr>
            <p:ph type="title"/>
          </p:nvPr>
        </p:nvSpPr>
        <p:spPr>
          <a:xfrm>
            <a:off x="838200" y="365126"/>
            <a:ext cx="10515600" cy="636360"/>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4.4 PASSWORD CRACKING</a:t>
            </a:r>
            <a:endParaRPr lang="en-IN" sz="2800" dirty="0"/>
          </a:p>
        </p:txBody>
      </p:sp>
      <p:sp>
        <p:nvSpPr>
          <p:cNvPr id="3" name="Content Placeholder 2">
            <a:extLst>
              <a:ext uri="{FF2B5EF4-FFF2-40B4-BE49-F238E27FC236}">
                <a16:creationId xmlns:a16="http://schemas.microsoft.com/office/drawing/2014/main" id="{DF50F12F-FBAF-FCB9-08DD-8D0681C0CC5D}"/>
              </a:ext>
            </a:extLst>
          </p:cNvPr>
          <p:cNvSpPr>
            <a:spLocks noGrp="1"/>
          </p:cNvSpPr>
          <p:nvPr>
            <p:ph idx="1"/>
          </p:nvPr>
        </p:nvSpPr>
        <p:spPr>
          <a:xfrm>
            <a:off x="838200" y="1001486"/>
            <a:ext cx="10515600" cy="5355771"/>
          </a:xfrm>
        </p:spPr>
        <p:txBody>
          <a:bodyPr>
            <a:normAutofit/>
          </a:bodyPr>
          <a:lstStyle/>
          <a:p>
            <a:pPr marL="0" indent="0">
              <a:buNone/>
            </a:pPr>
            <a:r>
              <a:rPr lang="en-US" sz="2000" dirty="0"/>
              <a:t>Passwords can be guessed sometimes with knowledge of the user’s personal information. Examples of guessable passwords include:</a:t>
            </a:r>
          </a:p>
          <a:p>
            <a:pPr marL="0" indent="0">
              <a:buNone/>
            </a:pPr>
            <a:r>
              <a:rPr lang="en-US" sz="2000" dirty="0"/>
              <a:t>1. Blank (none);</a:t>
            </a:r>
          </a:p>
          <a:p>
            <a:pPr marL="0" indent="0">
              <a:buNone/>
            </a:pPr>
            <a:r>
              <a:rPr lang="en-US" sz="2000" dirty="0"/>
              <a:t>2. the words like &lt;password,= &lt;passcode= and &lt;admin=;</a:t>
            </a:r>
          </a:p>
          <a:p>
            <a:pPr marL="0" indent="0">
              <a:buNone/>
            </a:pPr>
            <a:r>
              <a:rPr lang="en-US" sz="2000" dirty="0"/>
              <a:t>3. series of letters from the &lt;QWERTY= keyboard, for example, qwerty, </a:t>
            </a:r>
            <a:r>
              <a:rPr lang="en-US" sz="2000" dirty="0" err="1"/>
              <a:t>asdf</a:t>
            </a:r>
            <a:r>
              <a:rPr lang="en-US" sz="2000" dirty="0"/>
              <a:t> or </a:t>
            </a:r>
            <a:r>
              <a:rPr lang="en-US" sz="2000" dirty="0" err="1"/>
              <a:t>qwertyuiop</a:t>
            </a:r>
            <a:r>
              <a:rPr lang="en-US" sz="2000" dirty="0"/>
              <a:t>;</a:t>
            </a:r>
          </a:p>
          <a:p>
            <a:pPr marL="0" indent="0">
              <a:buNone/>
            </a:pPr>
            <a:r>
              <a:rPr lang="en-US" sz="2000" dirty="0"/>
              <a:t>4. user’s name or login name;</a:t>
            </a:r>
          </a:p>
          <a:p>
            <a:pPr marL="0" indent="0">
              <a:buNone/>
            </a:pPr>
            <a:r>
              <a:rPr lang="en-US" sz="2000" dirty="0"/>
              <a:t>5. name of user’s friend/relative/pet;</a:t>
            </a:r>
          </a:p>
          <a:p>
            <a:pPr marL="0" indent="0">
              <a:buNone/>
            </a:pPr>
            <a:r>
              <a:rPr lang="en-US" sz="2000" dirty="0"/>
              <a:t>6. user’s birthplace or date of birth, or a relative’s or a friend’s;</a:t>
            </a:r>
          </a:p>
          <a:p>
            <a:pPr marL="0" indent="0">
              <a:buNone/>
            </a:pPr>
            <a:r>
              <a:rPr lang="en-US" sz="2000" dirty="0"/>
              <a:t>7. user’s vehicle number, office number, residence number or mobile number;</a:t>
            </a:r>
          </a:p>
          <a:p>
            <a:pPr marL="0" indent="0">
              <a:buNone/>
            </a:pPr>
            <a:r>
              <a:rPr lang="en-US" sz="2000" dirty="0"/>
              <a:t>8. name of a celebrity who is considered to be an idol (e.g., actors, actress, spiritual gurus) by the user;</a:t>
            </a:r>
          </a:p>
          <a:p>
            <a:pPr marL="0" indent="0">
              <a:buNone/>
            </a:pPr>
            <a:r>
              <a:rPr lang="en-US" sz="2000" dirty="0"/>
              <a:t>• An attacker can also create a script file (i.e., automated program) which will be executed to try each password in a list.</a:t>
            </a:r>
          </a:p>
          <a:p>
            <a:pPr marL="0" indent="0">
              <a:buNone/>
            </a:pPr>
            <a:r>
              <a:rPr lang="en-US" sz="2000" dirty="0"/>
              <a:t>• This is still considered manual cracking, is time-consuming and not usually effective.</a:t>
            </a:r>
          </a:p>
          <a:p>
            <a:pPr marL="0" indent="0">
              <a:buNone/>
            </a:pPr>
            <a:endParaRPr lang="en-IN" sz="2000" dirty="0"/>
          </a:p>
          <a:p>
            <a:pPr marL="0" indent="0">
              <a:buNone/>
            </a:pPr>
            <a:endParaRPr lang="en-IN" sz="2000" dirty="0"/>
          </a:p>
        </p:txBody>
      </p:sp>
    </p:spTree>
    <p:extLst>
      <p:ext uri="{BB962C8B-B14F-4D97-AF65-F5344CB8AC3E}">
        <p14:creationId xmlns:p14="http://schemas.microsoft.com/office/powerpoint/2010/main" val="36901899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0E0F4-2F07-5328-E585-457B4410D7A9}"/>
              </a:ext>
            </a:extLst>
          </p:cNvPr>
          <p:cNvSpPr>
            <a:spLocks noGrp="1"/>
          </p:cNvSpPr>
          <p:nvPr>
            <p:ph type="title"/>
          </p:nvPr>
        </p:nvSpPr>
        <p:spPr>
          <a:xfrm>
            <a:off x="838200" y="365126"/>
            <a:ext cx="10515600" cy="875846"/>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4.4 PASSWORD CRACKING</a:t>
            </a:r>
            <a:endParaRPr lang="en-IN" sz="2800" dirty="0"/>
          </a:p>
        </p:txBody>
      </p:sp>
      <p:sp>
        <p:nvSpPr>
          <p:cNvPr id="3" name="Content Placeholder 2">
            <a:extLst>
              <a:ext uri="{FF2B5EF4-FFF2-40B4-BE49-F238E27FC236}">
                <a16:creationId xmlns:a16="http://schemas.microsoft.com/office/drawing/2014/main" id="{B0F308A5-3A4E-51D7-DF72-3E23000254C5}"/>
              </a:ext>
            </a:extLst>
          </p:cNvPr>
          <p:cNvSpPr>
            <a:spLocks noGrp="1"/>
          </p:cNvSpPr>
          <p:nvPr>
            <p:ph idx="1"/>
          </p:nvPr>
        </p:nvSpPr>
        <p:spPr>
          <a:xfrm>
            <a:off x="838200" y="1240972"/>
            <a:ext cx="10515600" cy="4935991"/>
          </a:xfrm>
        </p:spPr>
        <p:txBody>
          <a:bodyPr>
            <a:normAutofit lnSpcReduction="10000"/>
          </a:bodyPr>
          <a:lstStyle/>
          <a:p>
            <a:pPr marL="0" indent="0">
              <a:buNone/>
            </a:pPr>
            <a:r>
              <a:rPr lang="en-US" sz="2000" dirty="0"/>
              <a:t>• Passwords are stored in a database and password verification process is established into the system when a user attempts to login or access a restricted resource.</a:t>
            </a:r>
          </a:p>
          <a:p>
            <a:pPr marL="0" indent="0">
              <a:buNone/>
            </a:pPr>
            <a:r>
              <a:rPr lang="en-US" sz="2000" dirty="0"/>
              <a:t>• To ensure confidentiality of passwords, the password verification data is usually not stored in a clear text format.</a:t>
            </a:r>
          </a:p>
          <a:p>
            <a:pPr marL="0" indent="0">
              <a:buNone/>
            </a:pPr>
            <a:r>
              <a:rPr lang="en-US" sz="2000" dirty="0"/>
              <a:t>• For example, one-way function (which may be either an encryption function or a cryptographic hash) is applied to the password, possibly in combination with other data, and the resulting value is stored.</a:t>
            </a:r>
          </a:p>
          <a:p>
            <a:pPr marL="0" indent="0">
              <a:buNone/>
            </a:pPr>
            <a:r>
              <a:rPr lang="en-IN" sz="2000" dirty="0"/>
              <a:t>•</a:t>
            </a:r>
            <a:r>
              <a:rPr lang="en-US" sz="2000" dirty="0"/>
              <a:t>When a user attempts to login to the system by entering the password, the same function is applied to the entered value and the result is compared with the stored value. If they match, user gains the access; </a:t>
            </a:r>
          </a:p>
          <a:p>
            <a:r>
              <a:rPr lang="en-US" sz="2000" dirty="0"/>
              <a:t>The most commonly used hash functions can be computed rapidly and the attacker can test these hashes with the help of passwords cracking tools (see Table 4.3) to get the plain text password.</a:t>
            </a:r>
          </a:p>
          <a:p>
            <a:pPr marL="0" indent="4763"/>
            <a:r>
              <a:rPr lang="en-US" sz="2000" dirty="0"/>
              <a:t>Password Cracking Tools: Default Password, Cain &amp; Abel , John the Ripper, THC-Hydra , </a:t>
            </a:r>
            <a:r>
              <a:rPr lang="en-US" sz="2000" dirty="0" err="1"/>
              <a:t>Aircrack</a:t>
            </a:r>
            <a:r>
              <a:rPr lang="en-US" sz="2000" dirty="0"/>
              <a:t>-ng </a:t>
            </a:r>
            <a:r>
              <a:rPr lang="en-US" sz="2000" dirty="0" err="1"/>
              <a:t>LophtCrack</a:t>
            </a:r>
            <a:r>
              <a:rPr lang="en-US" sz="2000" dirty="0"/>
              <a:t>, </a:t>
            </a:r>
            <a:r>
              <a:rPr lang="en-US" sz="2000" dirty="0" err="1"/>
              <a:t>AirSnort</a:t>
            </a:r>
            <a:r>
              <a:rPr lang="en-US" sz="2000" dirty="0"/>
              <a:t> , Solar Winds , </a:t>
            </a:r>
            <a:r>
              <a:rPr lang="en-US" sz="2000" dirty="0" err="1"/>
              <a:t>Pwdump</a:t>
            </a:r>
            <a:r>
              <a:rPr lang="en-US" sz="2000" dirty="0"/>
              <a:t> , </a:t>
            </a:r>
            <a:r>
              <a:rPr lang="en-US" sz="2000" dirty="0" err="1"/>
              <a:t>RainbowCrack</a:t>
            </a:r>
            <a:r>
              <a:rPr lang="en-US" sz="2000" dirty="0"/>
              <a:t> , Brutus</a:t>
            </a:r>
            <a:endParaRPr lang="en-IN" sz="2000" dirty="0"/>
          </a:p>
          <a:p>
            <a:pPr marL="0" indent="0">
              <a:buNone/>
            </a:pPr>
            <a:r>
              <a:rPr lang="en-US" sz="2000" dirty="0"/>
              <a:t>this process is called authentication.</a:t>
            </a:r>
          </a:p>
          <a:p>
            <a:pPr marL="0" indent="0">
              <a:buNone/>
            </a:pPr>
            <a:endParaRPr lang="en-IN" sz="2000" dirty="0"/>
          </a:p>
        </p:txBody>
      </p:sp>
    </p:spTree>
    <p:extLst>
      <p:ext uri="{BB962C8B-B14F-4D97-AF65-F5344CB8AC3E}">
        <p14:creationId xmlns:p14="http://schemas.microsoft.com/office/powerpoint/2010/main" val="41828262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61227F-28D9-B725-7222-A8C94A37E855}"/>
              </a:ext>
            </a:extLst>
          </p:cNvPr>
          <p:cNvSpPr>
            <a:spLocks noGrp="1"/>
          </p:cNvSpPr>
          <p:nvPr>
            <p:ph type="title"/>
          </p:nvPr>
        </p:nvSpPr>
        <p:spPr>
          <a:xfrm>
            <a:off x="838200" y="365126"/>
            <a:ext cx="10515600" cy="679903"/>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4.4 PASSWORD CRACKING</a:t>
            </a:r>
            <a:endParaRPr lang="en-IN" sz="2800" dirty="0"/>
          </a:p>
        </p:txBody>
      </p:sp>
      <p:sp>
        <p:nvSpPr>
          <p:cNvPr id="3" name="Content Placeholder 2">
            <a:extLst>
              <a:ext uri="{FF2B5EF4-FFF2-40B4-BE49-F238E27FC236}">
                <a16:creationId xmlns:a16="http://schemas.microsoft.com/office/drawing/2014/main" id="{8B511FC9-E7F1-4485-E793-156077D29032}"/>
              </a:ext>
            </a:extLst>
          </p:cNvPr>
          <p:cNvSpPr>
            <a:spLocks noGrp="1"/>
          </p:cNvSpPr>
          <p:nvPr>
            <p:ph idx="1"/>
          </p:nvPr>
        </p:nvSpPr>
        <p:spPr>
          <a:xfrm>
            <a:off x="838200" y="1045029"/>
            <a:ext cx="10515600" cy="5131934"/>
          </a:xfrm>
        </p:spPr>
        <p:txBody>
          <a:bodyPr>
            <a:normAutofit lnSpcReduction="10000"/>
          </a:bodyPr>
          <a:lstStyle/>
          <a:p>
            <a:pPr marL="0" indent="0">
              <a:buNone/>
            </a:pPr>
            <a:r>
              <a:rPr lang="en-US" sz="2000" dirty="0"/>
              <a:t>Password cracking attacks can be classified under three categories as follows:</a:t>
            </a:r>
          </a:p>
          <a:p>
            <a:pPr marL="0" indent="0">
              <a:buNone/>
            </a:pPr>
            <a:r>
              <a:rPr lang="en-US" sz="2000" dirty="0"/>
              <a:t>1. Online attacks;</a:t>
            </a:r>
          </a:p>
          <a:p>
            <a:pPr marL="0" indent="0">
              <a:buNone/>
            </a:pPr>
            <a:r>
              <a:rPr lang="en-US" sz="2000" dirty="0"/>
              <a:t>2. offline attacks;</a:t>
            </a:r>
          </a:p>
          <a:p>
            <a:pPr marL="0" indent="0">
              <a:buNone/>
            </a:pPr>
            <a:r>
              <a:rPr lang="en-US" sz="2000" dirty="0"/>
              <a:t>3. non-electronic attacks (e.g., social engineering, shoulder surfing and dumpster diving).</a:t>
            </a:r>
          </a:p>
          <a:p>
            <a:pPr marL="0" indent="0">
              <a:buNone/>
            </a:pPr>
            <a:r>
              <a:rPr lang="en-US" sz="2200" b="1" dirty="0">
                <a:solidFill>
                  <a:srgbClr val="FFFF00"/>
                </a:solidFill>
              </a:rPr>
              <a:t>4.4.1 Online Attacks</a:t>
            </a:r>
          </a:p>
          <a:p>
            <a:pPr marL="0" indent="0">
              <a:buNone/>
            </a:pPr>
            <a:r>
              <a:rPr lang="en-US" sz="2000" dirty="0"/>
              <a:t>• An attacker can create a script file that will be executed to try each password in a list and when</a:t>
            </a:r>
          </a:p>
          <a:p>
            <a:pPr marL="0" indent="0">
              <a:buNone/>
            </a:pPr>
            <a:r>
              <a:rPr lang="en-US" sz="2000" dirty="0"/>
              <a:t>matches, an attacker can gain the access to the system.</a:t>
            </a:r>
          </a:p>
          <a:p>
            <a:pPr marL="0" indent="0">
              <a:buNone/>
            </a:pPr>
            <a:r>
              <a:rPr lang="en-US" sz="2000" dirty="0"/>
              <a:t>• The most popular online attack is man-in-the middle (MITM) attack, also termed as &lt;bucket-brigade attack= or sometimes &lt;Janus attack.=</a:t>
            </a:r>
          </a:p>
          <a:p>
            <a:pPr marL="0" indent="0">
              <a:buNone/>
            </a:pPr>
            <a:r>
              <a:rPr lang="en-US" sz="2000" dirty="0"/>
              <a:t>• It is a form of active stealing in which the attacker establishes a connection between a victim and the server to which a victim is connected.</a:t>
            </a:r>
          </a:p>
          <a:p>
            <a:pPr marL="0" indent="0">
              <a:buNone/>
            </a:pPr>
            <a:r>
              <a:rPr lang="en-US" sz="2000" dirty="0"/>
              <a:t>• When a victim client connects to the fraudulent server, the MITM server intercepts the call, hashes the password and passes the connection to the victim server (e.g., an attacker within reception range of an unencrypted Wi-Fi wireless access point can insert himself as a man-in- the-middle).</a:t>
            </a:r>
          </a:p>
          <a:p>
            <a:pPr marL="0" indent="0">
              <a:buNone/>
            </a:pPr>
            <a:endParaRPr lang="en-IN" sz="2000" dirty="0"/>
          </a:p>
        </p:txBody>
      </p:sp>
    </p:spTree>
    <p:extLst>
      <p:ext uri="{BB962C8B-B14F-4D97-AF65-F5344CB8AC3E}">
        <p14:creationId xmlns:p14="http://schemas.microsoft.com/office/powerpoint/2010/main" val="40612873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962F1C-4593-4FF0-88B5-70D4F8F222DD}"/>
              </a:ext>
            </a:extLst>
          </p:cNvPr>
          <p:cNvSpPr>
            <a:spLocks noGrp="1"/>
          </p:cNvSpPr>
          <p:nvPr>
            <p:ph type="title"/>
          </p:nvPr>
        </p:nvSpPr>
        <p:spPr>
          <a:xfrm>
            <a:off x="838200" y="232228"/>
            <a:ext cx="10515600" cy="897617"/>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4.4 PASSWORD CRACKING</a:t>
            </a:r>
            <a:endParaRPr lang="en-IN" sz="2800" dirty="0"/>
          </a:p>
        </p:txBody>
      </p:sp>
      <p:sp>
        <p:nvSpPr>
          <p:cNvPr id="3" name="Content Placeholder 2">
            <a:extLst>
              <a:ext uri="{FF2B5EF4-FFF2-40B4-BE49-F238E27FC236}">
                <a16:creationId xmlns:a16="http://schemas.microsoft.com/office/drawing/2014/main" id="{E036482F-A6C9-64C8-F983-F3087AC06198}"/>
              </a:ext>
            </a:extLst>
          </p:cNvPr>
          <p:cNvSpPr>
            <a:spLocks noGrp="1"/>
          </p:cNvSpPr>
          <p:nvPr>
            <p:ph idx="1"/>
          </p:nvPr>
        </p:nvSpPr>
        <p:spPr>
          <a:xfrm>
            <a:off x="838200" y="1415143"/>
            <a:ext cx="10515600" cy="4761820"/>
          </a:xfrm>
        </p:spPr>
        <p:txBody>
          <a:bodyPr>
            <a:normAutofit/>
          </a:bodyPr>
          <a:lstStyle/>
          <a:p>
            <a:pPr marL="0" indent="0">
              <a:buNone/>
            </a:pPr>
            <a:r>
              <a:rPr lang="en-US" sz="2000" dirty="0"/>
              <a:t>• This type of attack is used to obtain the passwords for E-Mail accounts on public websites such as Yahoo, Hotmail and Gmail and can also used to get the passwords for financial websites that would like to gain the access to banking websites.</a:t>
            </a:r>
            <a:endParaRPr lang="en-IN" sz="2000" dirty="0"/>
          </a:p>
          <a:p>
            <a:pPr marL="0" indent="0">
              <a:buNone/>
            </a:pPr>
            <a:r>
              <a:rPr lang="en-US" sz="2200" b="1" dirty="0">
                <a:solidFill>
                  <a:srgbClr val="FFFF00"/>
                </a:solidFill>
              </a:rPr>
              <a:t>4.4.2 Offline Attacks</a:t>
            </a:r>
          </a:p>
          <a:p>
            <a:pPr marL="0" indent="0">
              <a:buNone/>
            </a:pPr>
            <a:r>
              <a:rPr lang="en-US" sz="2000" dirty="0"/>
              <a:t>• Mostly offline attacks are performed from a location other than the target (i.e., either a computer system or while on the network) where these passwords reside or are used.</a:t>
            </a:r>
          </a:p>
          <a:p>
            <a:pPr marL="0" indent="0">
              <a:buNone/>
            </a:pPr>
            <a:r>
              <a:rPr lang="en-US" sz="2000" dirty="0"/>
              <a:t>• Offline attacks usually require physical access to the computer and copying the password file from the system onto removable media.</a:t>
            </a:r>
          </a:p>
          <a:p>
            <a:pPr marL="0" indent="0">
              <a:buNone/>
            </a:pPr>
            <a:r>
              <a:rPr lang="en-US" sz="2200" b="1" dirty="0">
                <a:solidFill>
                  <a:srgbClr val="FFFF00"/>
                </a:solidFill>
              </a:rPr>
              <a:t>4.4.3Strong , Weak and Random Passwords</a:t>
            </a:r>
          </a:p>
          <a:p>
            <a:pPr marL="0" indent="0">
              <a:buNone/>
            </a:pPr>
            <a:r>
              <a:rPr lang="en-US" sz="2000" b="1" dirty="0"/>
              <a:t>Weak passwords:</a:t>
            </a:r>
          </a:p>
          <a:p>
            <a:pPr marL="0" indent="0">
              <a:buNone/>
            </a:pPr>
            <a:r>
              <a:rPr lang="en-US" sz="2000" dirty="0"/>
              <a:t>         A weak password is </a:t>
            </a:r>
            <a:r>
              <a:rPr lang="en-US" sz="2000" dirty="0" err="1"/>
              <a:t>one,which</a:t>
            </a:r>
            <a:r>
              <a:rPr lang="en-US" sz="2000" dirty="0"/>
              <a:t> could be easily </a:t>
            </a:r>
            <a:r>
              <a:rPr lang="en-US" sz="2000" dirty="0" err="1"/>
              <a:t>guessed,short,common</a:t>
            </a:r>
            <a:r>
              <a:rPr lang="en-US" sz="2000" dirty="0"/>
              <a:t> and a system default password that could be easily found by executing a </a:t>
            </a:r>
            <a:r>
              <a:rPr lang="en-US" sz="2000" dirty="0" err="1"/>
              <a:t>brite</a:t>
            </a:r>
            <a:r>
              <a:rPr lang="en-US" sz="2000" dirty="0"/>
              <a:t> force attack and by using a subset of all possible passwords.</a:t>
            </a:r>
            <a:endParaRPr lang="en-IN" sz="2000" dirty="0"/>
          </a:p>
        </p:txBody>
      </p:sp>
    </p:spTree>
    <p:extLst>
      <p:ext uri="{BB962C8B-B14F-4D97-AF65-F5344CB8AC3E}">
        <p14:creationId xmlns:p14="http://schemas.microsoft.com/office/powerpoint/2010/main" val="14254336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0AB78-D713-E35E-42F3-5BB27E4BFF3F}"/>
              </a:ext>
            </a:extLst>
          </p:cNvPr>
          <p:cNvSpPr>
            <a:spLocks noGrp="1"/>
          </p:cNvSpPr>
          <p:nvPr>
            <p:ph type="title"/>
          </p:nvPr>
        </p:nvSpPr>
        <p:spPr>
          <a:xfrm>
            <a:off x="838200" y="351971"/>
            <a:ext cx="10515600" cy="658132"/>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4.4 PASSWORD CRACKING</a:t>
            </a:r>
            <a:endParaRPr lang="en-IN" sz="2800" dirty="0"/>
          </a:p>
        </p:txBody>
      </p:sp>
      <p:sp>
        <p:nvSpPr>
          <p:cNvPr id="3" name="Content Placeholder 2">
            <a:extLst>
              <a:ext uri="{FF2B5EF4-FFF2-40B4-BE49-F238E27FC236}">
                <a16:creationId xmlns:a16="http://schemas.microsoft.com/office/drawing/2014/main" id="{4A13AEB2-6E48-67B2-A5C6-6E9F9ACDF582}"/>
              </a:ext>
            </a:extLst>
          </p:cNvPr>
          <p:cNvSpPr>
            <a:spLocks noGrp="1"/>
          </p:cNvSpPr>
          <p:nvPr>
            <p:ph idx="1"/>
          </p:nvPr>
        </p:nvSpPr>
        <p:spPr>
          <a:xfrm>
            <a:off x="838200" y="1010104"/>
            <a:ext cx="10515600" cy="5166860"/>
          </a:xfrm>
        </p:spPr>
        <p:txBody>
          <a:bodyPr>
            <a:normAutofit lnSpcReduction="10000"/>
          </a:bodyPr>
          <a:lstStyle/>
          <a:p>
            <a:pPr marL="0" indent="0">
              <a:buNone/>
            </a:pPr>
            <a:r>
              <a:rPr lang="en-US" sz="2000" dirty="0"/>
              <a:t>• The password contains less than eight characters</a:t>
            </a:r>
          </a:p>
          <a:p>
            <a:pPr marL="0" indent="0">
              <a:buNone/>
            </a:pPr>
            <a:r>
              <a:rPr lang="en-US" sz="2000" dirty="0"/>
              <a:t>• The password is a word found in a dictionary (English or foreign)</a:t>
            </a:r>
          </a:p>
          <a:p>
            <a:pPr marL="0" indent="0">
              <a:buNone/>
            </a:pPr>
            <a:r>
              <a:rPr lang="en-US" sz="2000" dirty="0"/>
              <a:t>• The password is a common usage word such as:</a:t>
            </a:r>
          </a:p>
          <a:p>
            <a:pPr marL="0" indent="0">
              <a:buNone/>
            </a:pPr>
            <a:r>
              <a:rPr lang="en-US" sz="2000" dirty="0"/>
              <a:t>• Names of family, pets, friends, co-workers, fantasy characters, etc.</a:t>
            </a:r>
          </a:p>
          <a:p>
            <a:pPr marL="0" indent="0">
              <a:buNone/>
            </a:pPr>
            <a:r>
              <a:rPr lang="en-US" sz="2000" dirty="0"/>
              <a:t>• Computer terms and names, commands, sites, companies, hardware, software.</a:t>
            </a:r>
          </a:p>
          <a:p>
            <a:pPr marL="0" indent="0">
              <a:buNone/>
            </a:pPr>
            <a:r>
              <a:rPr lang="en-US" sz="2000" dirty="0"/>
              <a:t>• The words "&lt;Company Name&gt;", "</a:t>
            </a:r>
            <a:r>
              <a:rPr lang="en-US" sz="2000" dirty="0" err="1"/>
              <a:t>sanjose</a:t>
            </a:r>
            <a:r>
              <a:rPr lang="en-US" sz="2000" dirty="0"/>
              <a:t>", "</a:t>
            </a:r>
            <a:r>
              <a:rPr lang="en-US" sz="2000" dirty="0" err="1"/>
              <a:t>sanfran</a:t>
            </a:r>
            <a:r>
              <a:rPr lang="en-US" sz="2000" dirty="0"/>
              <a:t>" or any derivation.</a:t>
            </a:r>
          </a:p>
          <a:p>
            <a:pPr marL="0" indent="0">
              <a:buNone/>
            </a:pPr>
            <a:r>
              <a:rPr lang="en-US" sz="2000" dirty="0"/>
              <a:t>• Birthdays and other personal information such as addresses and phone numbers.</a:t>
            </a:r>
          </a:p>
          <a:p>
            <a:pPr marL="0" indent="0">
              <a:buNone/>
            </a:pPr>
            <a:r>
              <a:rPr lang="en-US" sz="2000" dirty="0"/>
              <a:t>• Word or number patterns like </a:t>
            </a:r>
            <a:r>
              <a:rPr lang="en-US" sz="2000" dirty="0" err="1"/>
              <a:t>aaabbb</a:t>
            </a:r>
            <a:r>
              <a:rPr lang="en-US" sz="2000" dirty="0"/>
              <a:t>, qwerty, </a:t>
            </a:r>
            <a:r>
              <a:rPr lang="en-US" sz="2000" dirty="0" err="1"/>
              <a:t>zyxwvuts</a:t>
            </a:r>
            <a:r>
              <a:rPr lang="en-US" sz="2000" dirty="0"/>
              <a:t>, 123321, etc.</a:t>
            </a:r>
          </a:p>
          <a:p>
            <a:pPr marL="0" indent="0">
              <a:buNone/>
            </a:pPr>
            <a:r>
              <a:rPr lang="en-US" sz="2000" dirty="0"/>
              <a:t>• Any of the above spelled backwards.</a:t>
            </a:r>
          </a:p>
          <a:p>
            <a:pPr marL="0" indent="0">
              <a:buNone/>
            </a:pPr>
            <a:r>
              <a:rPr lang="en-US" sz="2000" dirty="0"/>
              <a:t>• Any of the above preceded or followed by a digit (e.g., secret1,1secret )</a:t>
            </a:r>
          </a:p>
          <a:p>
            <a:pPr marL="0" indent="0">
              <a:buNone/>
            </a:pPr>
            <a:r>
              <a:rPr lang="en-US" sz="2000" b="1" dirty="0"/>
              <a:t>Strong Passwords:</a:t>
            </a:r>
          </a:p>
          <a:p>
            <a:pPr marL="0" indent="0">
              <a:buNone/>
            </a:pPr>
            <a:r>
              <a:rPr lang="en-US" sz="2000" dirty="0"/>
              <a:t>       A strong password is long enough, random or otherwise difficult to guess-producible only by the user who chooses it</a:t>
            </a:r>
          </a:p>
          <a:p>
            <a:pPr marL="0" indent="0">
              <a:buNone/>
            </a:pPr>
            <a:r>
              <a:rPr lang="en-US" sz="2000" dirty="0"/>
              <a:t>• Contain both upper and lower case characters (e.g., a-z, A-Z)</a:t>
            </a:r>
          </a:p>
          <a:p>
            <a:pPr marL="0" indent="0">
              <a:buNone/>
            </a:pPr>
            <a:endParaRPr lang="en-IN" sz="2000" dirty="0"/>
          </a:p>
        </p:txBody>
      </p:sp>
    </p:spTree>
    <p:extLst>
      <p:ext uri="{BB962C8B-B14F-4D97-AF65-F5344CB8AC3E}">
        <p14:creationId xmlns:p14="http://schemas.microsoft.com/office/powerpoint/2010/main" val="39167527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48199-6D2A-8691-520B-6DF8A8A347FD}"/>
              </a:ext>
            </a:extLst>
          </p:cNvPr>
          <p:cNvSpPr>
            <a:spLocks noGrp="1"/>
          </p:cNvSpPr>
          <p:nvPr>
            <p:ph type="title"/>
          </p:nvPr>
        </p:nvSpPr>
        <p:spPr>
          <a:xfrm>
            <a:off x="838200" y="234498"/>
            <a:ext cx="10515600" cy="658132"/>
          </a:xfrm>
        </p:spPr>
        <p:txBody>
          <a:bodyPr>
            <a:normAutofit/>
          </a:bodyPr>
          <a:lstStyle/>
          <a:p>
            <a:pPr algn="ctr"/>
            <a:r>
              <a:rPr lang="en-IN" sz="2400" b="1" dirty="0">
                <a:solidFill>
                  <a:srgbClr val="FFFF00"/>
                </a:solidFill>
                <a:effectLst>
                  <a:outerShdw blurRad="38100" dist="38100" dir="2700000" algn="tl">
                    <a:srgbClr val="000000">
                      <a:alpha val="43137"/>
                    </a:srgbClr>
                  </a:outerShdw>
                </a:effectLst>
              </a:rPr>
              <a:t>4.4 PASSWORD CRACKING</a:t>
            </a:r>
            <a:endParaRPr lang="en-IN" sz="2400" dirty="0"/>
          </a:p>
        </p:txBody>
      </p:sp>
      <p:sp>
        <p:nvSpPr>
          <p:cNvPr id="3" name="Content Placeholder 2">
            <a:extLst>
              <a:ext uri="{FF2B5EF4-FFF2-40B4-BE49-F238E27FC236}">
                <a16:creationId xmlns:a16="http://schemas.microsoft.com/office/drawing/2014/main" id="{F058C092-3107-630D-4C49-7DCE3F74CC43}"/>
              </a:ext>
            </a:extLst>
          </p:cNvPr>
          <p:cNvSpPr>
            <a:spLocks noGrp="1"/>
          </p:cNvSpPr>
          <p:nvPr>
            <p:ph idx="1"/>
          </p:nvPr>
        </p:nvSpPr>
        <p:spPr>
          <a:xfrm>
            <a:off x="838200" y="892630"/>
            <a:ext cx="10515600" cy="5486399"/>
          </a:xfrm>
        </p:spPr>
        <p:txBody>
          <a:bodyPr>
            <a:normAutofit/>
          </a:bodyPr>
          <a:lstStyle/>
          <a:p>
            <a:pPr marL="0" indent="0">
              <a:buNone/>
            </a:pPr>
            <a:r>
              <a:rPr lang="en-US" sz="2000" dirty="0"/>
              <a:t>• Have digits and punctuation characters as well as letters e.g., 0-9, @#$%^&amp;*()_+|~-=\`{}[]:";'&lt;&gt;?,./)</a:t>
            </a:r>
          </a:p>
          <a:p>
            <a:pPr marL="0" indent="0">
              <a:buNone/>
            </a:pPr>
            <a:r>
              <a:rPr lang="en-US" sz="2000" dirty="0"/>
              <a:t>• Are at least eight alphanumeric characters long.</a:t>
            </a:r>
          </a:p>
          <a:p>
            <a:pPr marL="0" indent="0">
              <a:buNone/>
            </a:pPr>
            <a:r>
              <a:rPr lang="en-US" sz="2000" dirty="0"/>
              <a:t>• Are not a word in any language, slang, dialect, jargon, etc.</a:t>
            </a:r>
          </a:p>
          <a:p>
            <a:pPr marL="0" indent="0">
              <a:buNone/>
            </a:pPr>
            <a:r>
              <a:rPr lang="en-US" sz="2000" dirty="0"/>
              <a:t>• Are not based on personal information, names of family, etc.</a:t>
            </a:r>
          </a:p>
          <a:p>
            <a:pPr marL="0" indent="0">
              <a:buNone/>
            </a:pPr>
            <a:r>
              <a:rPr lang="en-US" sz="2000" dirty="0"/>
              <a:t>• Passwords should never be written down or stored on-line.</a:t>
            </a:r>
          </a:p>
          <a:p>
            <a:pPr marL="0" indent="0">
              <a:buNone/>
            </a:pPr>
            <a:r>
              <a:rPr lang="en-US" sz="2000" dirty="0"/>
              <a:t>• Try to create passwords that can be easily remembered.</a:t>
            </a:r>
          </a:p>
          <a:p>
            <a:pPr marL="0" indent="0">
              <a:buNone/>
            </a:pPr>
            <a:r>
              <a:rPr lang="en-US" sz="2000" dirty="0"/>
              <a:t>• One way to do this is create a password based on a song title, affirmation, or other phrase.</a:t>
            </a:r>
          </a:p>
          <a:p>
            <a:pPr marL="0" indent="0">
              <a:buNone/>
            </a:pPr>
            <a:r>
              <a:rPr lang="en-US" sz="2000" dirty="0"/>
              <a:t>• For example, the phrase might be: "This May Be One Way To Remember" and the password</a:t>
            </a:r>
          </a:p>
          <a:p>
            <a:pPr marL="0" indent="0">
              <a:buNone/>
            </a:pPr>
            <a:r>
              <a:rPr lang="en-US" sz="2000" dirty="0"/>
              <a:t>could be: "TmB1w2R!" or "Tmb1W&gt;r~" or some other variation.</a:t>
            </a:r>
          </a:p>
          <a:p>
            <a:pPr marL="0" indent="0">
              <a:buNone/>
            </a:pPr>
            <a:r>
              <a:rPr lang="en-US" sz="2000" b="1" dirty="0"/>
              <a:t>Random passwords</a:t>
            </a:r>
          </a:p>
          <a:p>
            <a:pPr marL="0" indent="0">
              <a:buNone/>
            </a:pPr>
            <a:r>
              <a:rPr lang="en-US" sz="2000" dirty="0"/>
              <a:t>Secure Password Generator</a:t>
            </a:r>
          </a:p>
          <a:p>
            <a:pPr marL="0" indent="0">
              <a:buNone/>
            </a:pPr>
            <a:r>
              <a:rPr lang="en-US" sz="2000" dirty="0"/>
              <a:t>Password Length, Include Symbols ( e.g. @#$% ) , Include Numbers: ( e.g. 123456 ) , Include</a:t>
            </a:r>
          </a:p>
          <a:p>
            <a:pPr marL="0" indent="0">
              <a:buNone/>
            </a:pPr>
            <a:r>
              <a:rPr lang="en-US" sz="2000" dirty="0"/>
              <a:t>Lowercase Characters: ( e.g. </a:t>
            </a:r>
            <a:r>
              <a:rPr lang="en-US" sz="2000" dirty="0" err="1"/>
              <a:t>abcdefgh</a:t>
            </a:r>
            <a:r>
              <a:rPr lang="en-US" sz="2000" dirty="0"/>
              <a:t> ) ,Include Uppercase Characters: ( e.g. ABCDEFGH ),</a:t>
            </a:r>
          </a:p>
          <a:p>
            <a:pPr marL="0" indent="0">
              <a:buNone/>
            </a:pPr>
            <a:endParaRPr lang="en-IN" sz="2000" dirty="0"/>
          </a:p>
        </p:txBody>
      </p:sp>
    </p:spTree>
    <p:extLst>
      <p:ext uri="{BB962C8B-B14F-4D97-AF65-F5344CB8AC3E}">
        <p14:creationId xmlns:p14="http://schemas.microsoft.com/office/powerpoint/2010/main" val="13729083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7E568-E0BB-127E-45F0-10DCFAF00006}"/>
              </a:ext>
            </a:extLst>
          </p:cNvPr>
          <p:cNvSpPr>
            <a:spLocks noGrp="1"/>
          </p:cNvSpPr>
          <p:nvPr>
            <p:ph type="title"/>
          </p:nvPr>
        </p:nvSpPr>
        <p:spPr>
          <a:xfrm>
            <a:off x="838200" y="365126"/>
            <a:ext cx="10515600" cy="669017"/>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4.4 PASSWORD CRACKING</a:t>
            </a:r>
            <a:endParaRPr lang="en-IN" sz="2800" b="1" dirty="0"/>
          </a:p>
        </p:txBody>
      </p:sp>
      <p:sp>
        <p:nvSpPr>
          <p:cNvPr id="3" name="Content Placeholder 2">
            <a:extLst>
              <a:ext uri="{FF2B5EF4-FFF2-40B4-BE49-F238E27FC236}">
                <a16:creationId xmlns:a16="http://schemas.microsoft.com/office/drawing/2014/main" id="{8491C12B-D5EC-8D9F-B980-4B7EFDEF9382}"/>
              </a:ext>
            </a:extLst>
          </p:cNvPr>
          <p:cNvSpPr>
            <a:spLocks noGrp="1"/>
          </p:cNvSpPr>
          <p:nvPr>
            <p:ph idx="1"/>
          </p:nvPr>
        </p:nvSpPr>
        <p:spPr>
          <a:xfrm>
            <a:off x="838200" y="1034143"/>
            <a:ext cx="10515600" cy="5301343"/>
          </a:xfrm>
        </p:spPr>
        <p:txBody>
          <a:bodyPr>
            <a:normAutofit lnSpcReduction="10000"/>
          </a:bodyPr>
          <a:lstStyle/>
          <a:p>
            <a:pPr marL="0" indent="0">
              <a:buNone/>
            </a:pPr>
            <a:r>
              <a:rPr lang="en-US" sz="2200" dirty="0"/>
              <a:t>Exclude Similar Characters: ( e.g. </a:t>
            </a:r>
            <a:r>
              <a:rPr lang="en-US" sz="2200" dirty="0" err="1"/>
              <a:t>i</a:t>
            </a:r>
            <a:r>
              <a:rPr lang="en-US" sz="2200" dirty="0"/>
              <a:t>, l, 1, L, o, 0, O ) ,Exclude Ambiguous Characters: ( { } [ ] ( ) / \ ‘ " ` ~ , ; : . &lt; &gt; ) , Generate On The Client Side: ( do NOT send across the Internet ) , Auto-Select: ( select the password automatically ) , Save My Preference: ( save all the settings above for later use ) ,Load My Settings Anywhere: URL to load my settings on other computers quickly , Your New Password: Remember your password: Remember your password with the first letters of each word in this sentence.</a:t>
            </a:r>
          </a:p>
          <a:p>
            <a:pPr marL="0" indent="0">
              <a:buNone/>
            </a:pPr>
            <a:r>
              <a:rPr lang="en-US" sz="2200" dirty="0"/>
              <a:t>To prevent your passwords from being hacked by social engineering, brute force or dictionary attack method, you should notice that:</a:t>
            </a:r>
          </a:p>
          <a:p>
            <a:pPr marL="0" indent="0">
              <a:buNone/>
            </a:pPr>
            <a:r>
              <a:rPr lang="en-US" sz="2200" dirty="0"/>
              <a:t>1. Do not use the same password for multiple important accounts.</a:t>
            </a:r>
          </a:p>
          <a:p>
            <a:pPr marL="0" indent="0">
              <a:buNone/>
            </a:pPr>
            <a:r>
              <a:rPr lang="en-US" sz="2200" dirty="0"/>
              <a:t>2. Use a password that has at least 16 characters, use at least one number, one uppercase letter, one lowercase letter and one special symbol.</a:t>
            </a:r>
          </a:p>
          <a:p>
            <a:pPr marL="0" indent="0">
              <a:buNone/>
            </a:pPr>
            <a:r>
              <a:rPr lang="en-US" sz="2200" dirty="0"/>
              <a:t>3. Do not use the names of your families, friends or pets in your passwords.</a:t>
            </a:r>
          </a:p>
          <a:p>
            <a:pPr marL="0" indent="0">
              <a:buNone/>
            </a:pPr>
            <a:r>
              <a:rPr lang="en-US" sz="2200" dirty="0"/>
              <a:t>4. Do not use postcodes, house numbers, phone numbers, birthdates, ID card numbers, social security numbers, and so on in your passwords.</a:t>
            </a:r>
          </a:p>
          <a:p>
            <a:pPr marL="0" indent="0">
              <a:buNone/>
            </a:pPr>
            <a:r>
              <a:rPr lang="en-US" sz="2200" dirty="0"/>
              <a:t>5. Do not use any dictionary word in your passwords.</a:t>
            </a:r>
          </a:p>
          <a:p>
            <a:pPr marL="0" indent="0">
              <a:buNone/>
            </a:pPr>
            <a:endParaRPr lang="en-IN" dirty="0"/>
          </a:p>
        </p:txBody>
      </p:sp>
    </p:spTree>
    <p:extLst>
      <p:ext uri="{BB962C8B-B14F-4D97-AF65-F5344CB8AC3E}">
        <p14:creationId xmlns:p14="http://schemas.microsoft.com/office/powerpoint/2010/main" val="33592594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849E2-1B49-0F78-C630-DEA086EB1F19}"/>
              </a:ext>
            </a:extLst>
          </p:cNvPr>
          <p:cNvSpPr>
            <a:spLocks noGrp="1"/>
          </p:cNvSpPr>
          <p:nvPr>
            <p:ph type="title"/>
          </p:nvPr>
        </p:nvSpPr>
        <p:spPr>
          <a:xfrm>
            <a:off x="838200" y="365126"/>
            <a:ext cx="10515600" cy="538388"/>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4.4 PASSWORD CRACKING</a:t>
            </a:r>
            <a:endParaRPr lang="en-IN" sz="2800" dirty="0"/>
          </a:p>
        </p:txBody>
      </p:sp>
      <p:sp>
        <p:nvSpPr>
          <p:cNvPr id="3" name="Content Placeholder 2">
            <a:extLst>
              <a:ext uri="{FF2B5EF4-FFF2-40B4-BE49-F238E27FC236}">
                <a16:creationId xmlns:a16="http://schemas.microsoft.com/office/drawing/2014/main" id="{F4CB775F-8899-0B42-AE5D-BE412B07DE42}"/>
              </a:ext>
            </a:extLst>
          </p:cNvPr>
          <p:cNvSpPr>
            <a:spLocks noGrp="1"/>
          </p:cNvSpPr>
          <p:nvPr>
            <p:ph idx="1"/>
          </p:nvPr>
        </p:nvSpPr>
        <p:spPr>
          <a:xfrm>
            <a:off x="1055914" y="979714"/>
            <a:ext cx="10515600" cy="5197249"/>
          </a:xfrm>
        </p:spPr>
        <p:txBody>
          <a:bodyPr>
            <a:normAutofit/>
          </a:bodyPr>
          <a:lstStyle/>
          <a:p>
            <a:pPr marL="0" indent="0">
              <a:buNone/>
            </a:pPr>
            <a:r>
              <a:rPr lang="en-US" sz="2000" dirty="0"/>
              <a:t>6. Do not use something that can be cloned( but you can't change ) as your passwords, such as your fingerprints.</a:t>
            </a:r>
          </a:p>
          <a:p>
            <a:pPr marL="0" indent="0">
              <a:buNone/>
            </a:pPr>
            <a:r>
              <a:rPr lang="en-US" sz="2000" dirty="0"/>
              <a:t>7. Do not let your Web browsers( </a:t>
            </a:r>
            <a:r>
              <a:rPr lang="en-US" sz="2000" dirty="0" err="1"/>
              <a:t>FireFox</a:t>
            </a:r>
            <a:r>
              <a:rPr lang="en-US" sz="2000" dirty="0"/>
              <a:t>, Chrome, Safari, Opera, IE ) store your passwords, since all passwords saved in Web browsers can be revealed easily.</a:t>
            </a:r>
          </a:p>
          <a:p>
            <a:pPr marL="0" indent="0">
              <a:buNone/>
            </a:pPr>
            <a:r>
              <a:rPr lang="en-US" sz="2000" dirty="0"/>
              <a:t>8. Do not log in to important accounts on the computers of others, or when connected to a public </a:t>
            </a:r>
            <a:r>
              <a:rPr lang="en-US" sz="2000" dirty="0" err="1"/>
              <a:t>WiFi</a:t>
            </a:r>
            <a:r>
              <a:rPr lang="en-US" sz="2000" dirty="0"/>
              <a:t> hotspot, Tor, free VPN or web proxy.</a:t>
            </a:r>
          </a:p>
          <a:p>
            <a:pPr marL="0" indent="0">
              <a:buNone/>
            </a:pPr>
            <a:r>
              <a:rPr lang="en-US" sz="2000" dirty="0"/>
              <a:t>9. Do not send sensitive information online via HTTP or FTP connections, because messages in these connections can be sniffed with very little effort. You should use encrypted connections such as HTTPS and SFTP whenever possible.</a:t>
            </a:r>
          </a:p>
          <a:p>
            <a:pPr marL="0" indent="0">
              <a:buNone/>
            </a:pPr>
            <a:r>
              <a:rPr lang="en-US" sz="2000" dirty="0"/>
              <a:t>10. It's recommended to change your passwords every 10 weeks.</a:t>
            </a:r>
          </a:p>
          <a:p>
            <a:pPr marL="0" indent="0">
              <a:buNone/>
            </a:pPr>
            <a:r>
              <a:rPr lang="en-US" sz="2000" dirty="0"/>
              <a:t>11. Be careful when using online paste tools and screen capture tools, do not let them to upload your passwords to the cloud.</a:t>
            </a:r>
          </a:p>
          <a:p>
            <a:pPr marL="0" indent="0">
              <a:buNone/>
            </a:pPr>
            <a:r>
              <a:rPr lang="en-US" sz="2000" dirty="0"/>
              <a:t>12. If there are important files on your computer, and it can be accessed by others, check if there are hardware keyloggers( e.g. wireless keyboard sniffer ), software keyloggers and hidden cameras when you feel it's necessary.</a:t>
            </a:r>
          </a:p>
          <a:p>
            <a:pPr marL="0" indent="0">
              <a:buNone/>
            </a:pPr>
            <a:endParaRPr lang="en-IN" sz="2000" dirty="0"/>
          </a:p>
          <a:p>
            <a:pPr marL="0" indent="0">
              <a:buNone/>
            </a:pPr>
            <a:endParaRPr lang="en-IN" sz="2000" dirty="0"/>
          </a:p>
        </p:txBody>
      </p:sp>
    </p:spTree>
    <p:extLst>
      <p:ext uri="{BB962C8B-B14F-4D97-AF65-F5344CB8AC3E}">
        <p14:creationId xmlns:p14="http://schemas.microsoft.com/office/powerpoint/2010/main" val="26044230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11405-71AD-04EB-1B8C-A47C613D2D4C}"/>
              </a:ext>
            </a:extLst>
          </p:cNvPr>
          <p:cNvSpPr>
            <a:spLocks noGrp="1"/>
          </p:cNvSpPr>
          <p:nvPr>
            <p:ph type="title"/>
          </p:nvPr>
        </p:nvSpPr>
        <p:spPr>
          <a:xfrm>
            <a:off x="838200" y="365125"/>
            <a:ext cx="10515600" cy="941161"/>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4.1 INTRODUCTION</a:t>
            </a:r>
          </a:p>
        </p:txBody>
      </p:sp>
      <p:sp>
        <p:nvSpPr>
          <p:cNvPr id="3" name="Content Placeholder 2">
            <a:extLst>
              <a:ext uri="{FF2B5EF4-FFF2-40B4-BE49-F238E27FC236}">
                <a16:creationId xmlns:a16="http://schemas.microsoft.com/office/drawing/2014/main" id="{822F97E8-3C22-E13B-E63C-B40A6CC68E47}"/>
              </a:ext>
            </a:extLst>
          </p:cNvPr>
          <p:cNvSpPr>
            <a:spLocks noGrp="1"/>
          </p:cNvSpPr>
          <p:nvPr>
            <p:ph idx="1"/>
          </p:nvPr>
        </p:nvSpPr>
        <p:spPr>
          <a:xfrm>
            <a:off x="838200" y="1415143"/>
            <a:ext cx="10515600" cy="5159828"/>
          </a:xfrm>
        </p:spPr>
        <p:txBody>
          <a:bodyPr>
            <a:normAutofit/>
          </a:bodyPr>
          <a:lstStyle/>
          <a:p>
            <a:pPr marL="0" indent="0">
              <a:buNone/>
            </a:pPr>
            <a:r>
              <a:rPr lang="en-US" sz="2000" dirty="0"/>
              <a:t>Different forms of attacks through which attackers target the computer systems are as follows: </a:t>
            </a:r>
          </a:p>
          <a:p>
            <a:pPr marL="0" indent="0">
              <a:buNone/>
            </a:pPr>
            <a:r>
              <a:rPr lang="en-US" sz="2000" b="1" dirty="0">
                <a:solidFill>
                  <a:srgbClr val="FFFF00"/>
                </a:solidFill>
              </a:rPr>
              <a:t>1.Initial uncovering</a:t>
            </a:r>
          </a:p>
          <a:p>
            <a:pPr marL="0" indent="0">
              <a:buNone/>
            </a:pPr>
            <a:r>
              <a:rPr lang="en-US" sz="2000" dirty="0"/>
              <a:t>Two steps are involved here:</a:t>
            </a:r>
          </a:p>
          <a:p>
            <a:pPr marL="0" indent="0" algn="just">
              <a:buNone/>
            </a:pPr>
            <a:r>
              <a:rPr lang="en-US" sz="2000" dirty="0"/>
              <a:t>• In the first step called as reconnaissance, the attacker gathers   information about the target on the Internet websites. </a:t>
            </a:r>
          </a:p>
          <a:p>
            <a:pPr marL="0" indent="0" algn="just">
              <a:buNone/>
            </a:pPr>
            <a:r>
              <a:rPr lang="en-US" sz="2000" dirty="0"/>
              <a:t>• In the second step, the attacker finds the company’s internal network, such as, Internet domain, machine names and the company’s Internet Protocol (IP) address ranges to steal the data.</a:t>
            </a:r>
          </a:p>
          <a:p>
            <a:pPr marL="0" indent="0">
              <a:buNone/>
            </a:pPr>
            <a:r>
              <a:rPr lang="en-US" sz="2000" b="1" dirty="0">
                <a:solidFill>
                  <a:srgbClr val="FFFF00"/>
                </a:solidFill>
              </a:rPr>
              <a:t>2.Network probe (investigation) </a:t>
            </a:r>
          </a:p>
          <a:p>
            <a:pPr marL="0" indent="0">
              <a:buNone/>
            </a:pPr>
            <a:r>
              <a:rPr lang="en-US" sz="2000" dirty="0"/>
              <a:t>• At the network probe stage, the attacker scans the organization information through a &lt;ping sweep= of the network IP addresses.</a:t>
            </a:r>
          </a:p>
          <a:p>
            <a:pPr marL="0" indent="0">
              <a:buNone/>
            </a:pPr>
            <a:r>
              <a:rPr lang="en-US" sz="2000" dirty="0"/>
              <a:t>• And then a &lt;port scanning= tool is used to discover exactly which services are running on the target system.</a:t>
            </a:r>
          </a:p>
          <a:p>
            <a:pPr marL="0" indent="0">
              <a:buNone/>
            </a:pPr>
            <a:r>
              <a:rPr lang="en-US" sz="2000" dirty="0"/>
              <a:t>• At this point, the attacker has still not done anything that would be considered as an abnormal activity on the network or anything that can be classified as an intrusion.</a:t>
            </a:r>
          </a:p>
          <a:p>
            <a:pPr marL="0" indent="0">
              <a:buNone/>
            </a:pPr>
            <a:endParaRPr lang="en-US" sz="2000" dirty="0"/>
          </a:p>
          <a:p>
            <a:pPr marL="0" indent="0">
              <a:buNone/>
            </a:pPr>
            <a:endParaRPr lang="en-IN" dirty="0"/>
          </a:p>
        </p:txBody>
      </p:sp>
    </p:spTree>
    <p:extLst>
      <p:ext uri="{BB962C8B-B14F-4D97-AF65-F5344CB8AC3E}">
        <p14:creationId xmlns:p14="http://schemas.microsoft.com/office/powerpoint/2010/main" val="22982970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37F8D-B0F9-E173-B502-4150A68CFFDC}"/>
              </a:ext>
            </a:extLst>
          </p:cNvPr>
          <p:cNvSpPr>
            <a:spLocks noGrp="1"/>
          </p:cNvSpPr>
          <p:nvPr>
            <p:ph type="title"/>
          </p:nvPr>
        </p:nvSpPr>
        <p:spPr>
          <a:xfrm>
            <a:off x="838200" y="365125"/>
            <a:ext cx="10515600" cy="854075"/>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4.4 PASSWORD CRACKING</a:t>
            </a:r>
            <a:endParaRPr lang="en-IN" sz="2800" dirty="0"/>
          </a:p>
        </p:txBody>
      </p:sp>
      <p:sp>
        <p:nvSpPr>
          <p:cNvPr id="3" name="Content Placeholder 2">
            <a:extLst>
              <a:ext uri="{FF2B5EF4-FFF2-40B4-BE49-F238E27FC236}">
                <a16:creationId xmlns:a16="http://schemas.microsoft.com/office/drawing/2014/main" id="{CBF0EF30-105F-09DA-1532-4C9CE3F6ED1F}"/>
              </a:ext>
            </a:extLst>
          </p:cNvPr>
          <p:cNvSpPr>
            <a:spLocks noGrp="1"/>
          </p:cNvSpPr>
          <p:nvPr>
            <p:ph idx="1"/>
          </p:nvPr>
        </p:nvSpPr>
        <p:spPr>
          <a:xfrm>
            <a:off x="838200" y="1219200"/>
            <a:ext cx="10515600" cy="4957763"/>
          </a:xfrm>
        </p:spPr>
        <p:txBody>
          <a:bodyPr>
            <a:normAutofit lnSpcReduction="10000"/>
          </a:bodyPr>
          <a:lstStyle/>
          <a:p>
            <a:pPr marL="0" indent="0">
              <a:buNone/>
            </a:pPr>
            <a:r>
              <a:rPr lang="en-US" sz="2000" b="1" dirty="0">
                <a:solidFill>
                  <a:srgbClr val="FFFF00"/>
                </a:solidFill>
              </a:rPr>
              <a:t>Password guidelines:</a:t>
            </a:r>
          </a:p>
          <a:p>
            <a:pPr marL="0" indent="0">
              <a:buNone/>
            </a:pPr>
            <a:r>
              <a:rPr lang="en-US" sz="2000" dirty="0"/>
              <a:t>1.Passwords used for business E-Mail accounts, personal E-Mail accounts and banking/financial user accounts should be kept separate.</a:t>
            </a:r>
          </a:p>
          <a:p>
            <a:pPr marL="0" indent="0">
              <a:buNone/>
            </a:pPr>
            <a:r>
              <a:rPr lang="en-US" sz="2000" dirty="0"/>
              <a:t>2. Passwords should be of minimum eight alphanumeric characters (common names or phrases should be phrased).</a:t>
            </a:r>
          </a:p>
          <a:p>
            <a:pPr marL="0" indent="0">
              <a:buNone/>
            </a:pPr>
            <a:r>
              <a:rPr lang="en-US" sz="2000" dirty="0"/>
              <a:t>3.Passwords should be changed every 30/45 days.</a:t>
            </a:r>
          </a:p>
          <a:p>
            <a:pPr marL="0" indent="0">
              <a:buNone/>
            </a:pPr>
            <a:r>
              <a:rPr lang="en-US" sz="2000" dirty="0"/>
              <a:t>4.Passwords should not be shared with relatives and/or friends.</a:t>
            </a:r>
          </a:p>
          <a:p>
            <a:pPr marL="0" indent="0">
              <a:buNone/>
            </a:pPr>
            <a:r>
              <a:rPr lang="en-US" sz="2000" dirty="0"/>
              <a:t>5.Password used previously should not be used while renewing the password.</a:t>
            </a:r>
          </a:p>
          <a:p>
            <a:pPr marL="0" indent="0">
              <a:buNone/>
            </a:pPr>
            <a:r>
              <a:rPr lang="en-US" sz="2000" dirty="0"/>
              <a:t>6. Passwords of personal E-Mail accounts and banking/financial user accounts should be changed from a secured system, within couple of days, if these E-Mail accounts has been accessed from public Internet facilities such as cybercafes/hotels/libraries.</a:t>
            </a:r>
          </a:p>
          <a:p>
            <a:pPr marL="0" indent="0">
              <a:buNone/>
            </a:pPr>
            <a:r>
              <a:rPr lang="en-US" sz="2000" dirty="0"/>
              <a:t>7.Passwords should not be stored under mobile phones/PDAs, as these devices are also prone to cyberattacks.</a:t>
            </a:r>
          </a:p>
          <a:p>
            <a:pPr marL="0" indent="0">
              <a:buNone/>
            </a:pPr>
            <a:r>
              <a:rPr lang="en-US" sz="2000" dirty="0"/>
              <a:t>8.In case E-Mail accounts/user accounts have been hacked, respective agencies/institutes should be contacted immediately.</a:t>
            </a:r>
            <a:endParaRPr lang="en-IN" sz="2000" dirty="0"/>
          </a:p>
          <a:p>
            <a:pPr marL="0" indent="0">
              <a:buNone/>
            </a:pPr>
            <a:endParaRPr lang="en-US" sz="2000" dirty="0"/>
          </a:p>
          <a:p>
            <a:pPr marL="0" indent="0">
              <a:buNone/>
            </a:pPr>
            <a:endParaRPr lang="en-IN" dirty="0"/>
          </a:p>
        </p:txBody>
      </p:sp>
    </p:spTree>
    <p:extLst>
      <p:ext uri="{BB962C8B-B14F-4D97-AF65-F5344CB8AC3E}">
        <p14:creationId xmlns:p14="http://schemas.microsoft.com/office/powerpoint/2010/main" val="23214283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73DD0-B171-8528-F395-6BBE322F7F41}"/>
              </a:ext>
            </a:extLst>
          </p:cNvPr>
          <p:cNvSpPr>
            <a:spLocks noGrp="1"/>
          </p:cNvSpPr>
          <p:nvPr>
            <p:ph type="title"/>
          </p:nvPr>
        </p:nvSpPr>
        <p:spPr>
          <a:xfrm>
            <a:off x="838200" y="365126"/>
            <a:ext cx="10515600" cy="625474"/>
          </a:xfrm>
        </p:spPr>
        <p:txBody>
          <a:bodyPr>
            <a:normAutofit fontScale="90000"/>
          </a:bodyPr>
          <a:lstStyle/>
          <a:p>
            <a:r>
              <a:rPr lang="en-IN" b="1" dirty="0"/>
              <a:t>                            </a:t>
            </a:r>
            <a:r>
              <a:rPr lang="en-IN" sz="2700" b="1" dirty="0"/>
              <a:t>4.5 Keyloggers and Spywares</a:t>
            </a:r>
          </a:p>
        </p:txBody>
      </p:sp>
      <p:sp>
        <p:nvSpPr>
          <p:cNvPr id="3" name="Content Placeholder 2">
            <a:extLst>
              <a:ext uri="{FF2B5EF4-FFF2-40B4-BE49-F238E27FC236}">
                <a16:creationId xmlns:a16="http://schemas.microsoft.com/office/drawing/2014/main" id="{DFA0052B-50B8-962F-24B9-5C2EB8764126}"/>
              </a:ext>
            </a:extLst>
          </p:cNvPr>
          <p:cNvSpPr>
            <a:spLocks noGrp="1"/>
          </p:cNvSpPr>
          <p:nvPr>
            <p:ph idx="1"/>
          </p:nvPr>
        </p:nvSpPr>
        <p:spPr>
          <a:xfrm>
            <a:off x="838200" y="990600"/>
            <a:ext cx="10515600" cy="5344886"/>
          </a:xfrm>
        </p:spPr>
        <p:txBody>
          <a:bodyPr>
            <a:normAutofit/>
          </a:bodyPr>
          <a:lstStyle/>
          <a:p>
            <a:pPr marL="0" indent="0">
              <a:buNone/>
            </a:pPr>
            <a:r>
              <a:rPr lang="en-US" sz="2000" dirty="0"/>
              <a:t>• Keystroke logging, often called keylogging, is the practice of noting (or logging) the keys struck on a keyboard, typically in a covert manner so that the person using the keyboard is unaware that such actions are being monitored.</a:t>
            </a:r>
          </a:p>
          <a:p>
            <a:pPr marL="0" indent="0">
              <a:buNone/>
            </a:pPr>
            <a:r>
              <a:rPr lang="en-US" sz="2000" dirty="0"/>
              <a:t>• Keystroke logger or keylogger is quicker and easier way of capturing the passwords and monitoring the victims’ IT savvy behavior. It can be classified as software keylogger and hardware keylogger.</a:t>
            </a:r>
          </a:p>
          <a:p>
            <a:pPr marL="0" indent="0">
              <a:buNone/>
            </a:pPr>
            <a:r>
              <a:rPr lang="en-US" sz="2200" b="1" dirty="0"/>
              <a:t>4.5.1 Software Keyloggers </a:t>
            </a:r>
          </a:p>
          <a:p>
            <a:pPr marL="0" indent="0">
              <a:buNone/>
            </a:pPr>
            <a:r>
              <a:rPr lang="en-US" sz="2000" dirty="0"/>
              <a:t>• </a:t>
            </a:r>
            <a:r>
              <a:rPr lang="en-US" sz="2000" b="1" dirty="0"/>
              <a:t>Software keyloggers are software programs installed on the computer systems </a:t>
            </a:r>
            <a:r>
              <a:rPr lang="en-US" sz="2000" dirty="0"/>
              <a:t>which usually are located between the OS and the keyboard hardware, and every keystroke is recorded.</a:t>
            </a:r>
          </a:p>
          <a:p>
            <a:pPr marL="0" indent="0">
              <a:buNone/>
            </a:pPr>
            <a:r>
              <a:rPr lang="en-US" sz="2000" dirty="0"/>
              <a:t>• Software keyloggers are installed on a computer system by Trojans or viruses without the knowledge of the user.</a:t>
            </a:r>
          </a:p>
          <a:p>
            <a:pPr marL="0" indent="0">
              <a:buNone/>
            </a:pPr>
            <a:r>
              <a:rPr lang="en-US" sz="2000" dirty="0"/>
              <a:t>• Cybercriminals always install such tools on the insecure computer systems available in public places (i.e., cybercafés, </a:t>
            </a:r>
            <a:r>
              <a:rPr lang="en-US" sz="2000" dirty="0" err="1"/>
              <a:t>etc</a:t>
            </a:r>
            <a:r>
              <a:rPr lang="en-US" sz="2000" dirty="0"/>
              <a:t>) and can obtain the required information about the victim very easily.</a:t>
            </a:r>
          </a:p>
          <a:p>
            <a:pPr marL="0" indent="0">
              <a:buNone/>
            </a:pPr>
            <a:r>
              <a:rPr lang="en-US" sz="2000" dirty="0"/>
              <a:t>• A keylogger usually consists of two files that get installed in the same directory: a dynamic link library (DLL) file and an </a:t>
            </a:r>
            <a:r>
              <a:rPr lang="en-US" sz="2000" dirty="0" err="1"/>
              <a:t>EXEcutable</a:t>
            </a:r>
            <a:r>
              <a:rPr lang="en-US" sz="2000" dirty="0"/>
              <a:t> (EXE) file that installs the DLL file and triggers it to work. DLL does all the recording of keystrokes.</a:t>
            </a:r>
          </a:p>
        </p:txBody>
      </p:sp>
    </p:spTree>
    <p:extLst>
      <p:ext uri="{BB962C8B-B14F-4D97-AF65-F5344CB8AC3E}">
        <p14:creationId xmlns:p14="http://schemas.microsoft.com/office/powerpoint/2010/main" val="1082496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C802D-49B1-96CE-55E2-87445925E55F}"/>
              </a:ext>
            </a:extLst>
          </p:cNvPr>
          <p:cNvSpPr>
            <a:spLocks noGrp="1"/>
          </p:cNvSpPr>
          <p:nvPr>
            <p:ph type="title"/>
          </p:nvPr>
        </p:nvSpPr>
        <p:spPr>
          <a:xfrm>
            <a:off x="838200" y="365126"/>
            <a:ext cx="10515600" cy="669017"/>
          </a:xfrm>
        </p:spPr>
        <p:txBody>
          <a:bodyPr>
            <a:normAutofit fontScale="90000"/>
          </a:bodyPr>
          <a:lstStyle/>
          <a:p>
            <a:r>
              <a:rPr lang="en-IN" b="1" dirty="0"/>
              <a:t>                          </a:t>
            </a:r>
            <a:r>
              <a:rPr lang="en-IN" sz="2700" b="1" dirty="0"/>
              <a:t>4.5 Keyloggers and Spywares</a:t>
            </a:r>
            <a:endParaRPr lang="en-IN" sz="2700" dirty="0"/>
          </a:p>
        </p:txBody>
      </p:sp>
      <p:sp>
        <p:nvSpPr>
          <p:cNvPr id="3" name="Content Placeholder 2">
            <a:extLst>
              <a:ext uri="{FF2B5EF4-FFF2-40B4-BE49-F238E27FC236}">
                <a16:creationId xmlns:a16="http://schemas.microsoft.com/office/drawing/2014/main" id="{85B88AF1-427B-43B5-3A69-57255299CF92}"/>
              </a:ext>
            </a:extLst>
          </p:cNvPr>
          <p:cNvSpPr>
            <a:spLocks noGrp="1"/>
          </p:cNvSpPr>
          <p:nvPr>
            <p:ph idx="1"/>
          </p:nvPr>
        </p:nvSpPr>
        <p:spPr>
          <a:xfrm>
            <a:off x="914400" y="1045030"/>
            <a:ext cx="10515600" cy="5001306"/>
          </a:xfrm>
        </p:spPr>
        <p:txBody>
          <a:bodyPr/>
          <a:lstStyle/>
          <a:p>
            <a:pPr marL="0" indent="0">
              <a:buNone/>
            </a:pPr>
            <a:r>
              <a:rPr lang="en-US" sz="2000" dirty="0"/>
              <a:t>Some Important Keyloggers are as follows</a:t>
            </a:r>
          </a:p>
          <a:p>
            <a:pPr marL="0" indent="0">
              <a:buNone/>
            </a:pPr>
            <a:endParaRPr lang="en-IN" dirty="0"/>
          </a:p>
        </p:txBody>
      </p:sp>
      <p:graphicFrame>
        <p:nvGraphicFramePr>
          <p:cNvPr id="4" name="Table 3">
            <a:extLst>
              <a:ext uri="{FF2B5EF4-FFF2-40B4-BE49-F238E27FC236}">
                <a16:creationId xmlns:a16="http://schemas.microsoft.com/office/drawing/2014/main" id="{1FBEFD90-270A-7832-1944-38F8C3C1693A}"/>
              </a:ext>
            </a:extLst>
          </p:cNvPr>
          <p:cNvGraphicFramePr>
            <a:graphicFrameLocks noGrp="1"/>
          </p:cNvGraphicFramePr>
          <p:nvPr>
            <p:extLst>
              <p:ext uri="{D42A27DB-BD31-4B8C-83A1-F6EECF244321}">
                <p14:modId xmlns:p14="http://schemas.microsoft.com/office/powerpoint/2010/main" val="839261892"/>
              </p:ext>
            </p:extLst>
          </p:nvPr>
        </p:nvGraphicFramePr>
        <p:xfrm>
          <a:off x="1001486" y="1445947"/>
          <a:ext cx="10025743" cy="1188720"/>
        </p:xfrm>
        <a:graphic>
          <a:graphicData uri="http://schemas.openxmlformats.org/drawingml/2006/table">
            <a:tbl>
              <a:tblPr firstRow="1" bandRow="1">
                <a:tableStyleId>{5940675A-B579-460E-94D1-54222C63F5DA}</a:tableStyleId>
              </a:tblPr>
              <a:tblGrid>
                <a:gridCol w="2947805">
                  <a:extLst>
                    <a:ext uri="{9D8B030D-6E8A-4147-A177-3AD203B41FA5}">
                      <a16:colId xmlns:a16="http://schemas.microsoft.com/office/drawing/2014/main" val="2853820160"/>
                    </a:ext>
                  </a:extLst>
                </a:gridCol>
                <a:gridCol w="3538969">
                  <a:extLst>
                    <a:ext uri="{9D8B030D-6E8A-4147-A177-3AD203B41FA5}">
                      <a16:colId xmlns:a16="http://schemas.microsoft.com/office/drawing/2014/main" val="4148720903"/>
                    </a:ext>
                  </a:extLst>
                </a:gridCol>
                <a:gridCol w="3538969">
                  <a:extLst>
                    <a:ext uri="{9D8B030D-6E8A-4147-A177-3AD203B41FA5}">
                      <a16:colId xmlns:a16="http://schemas.microsoft.com/office/drawing/2014/main" val="3295524943"/>
                    </a:ext>
                  </a:extLst>
                </a:gridCol>
              </a:tblGrid>
              <a:tr h="388875">
                <a:tc>
                  <a:txBody>
                    <a:bodyPr/>
                    <a:lstStyle/>
                    <a:p>
                      <a:r>
                        <a:rPr lang="en-IN" sz="2000" dirty="0"/>
                        <a:t>All In One Keylogger</a:t>
                      </a:r>
                    </a:p>
                  </a:txBody>
                  <a:tcPr/>
                </a:tc>
                <a:tc>
                  <a:txBody>
                    <a:bodyPr/>
                    <a:lstStyle/>
                    <a:p>
                      <a:r>
                        <a:rPr lang="en-IN" sz="2000" dirty="0"/>
                        <a:t>Stealth Keylogger</a:t>
                      </a:r>
                    </a:p>
                  </a:txBody>
                  <a:tcPr/>
                </a:tc>
                <a:tc>
                  <a:txBody>
                    <a:bodyPr/>
                    <a:lstStyle/>
                    <a:p>
                      <a:r>
                        <a:rPr lang="en-IN" sz="2000" dirty="0"/>
                        <a:t>Perfect Keylogger</a:t>
                      </a:r>
                    </a:p>
                  </a:txBody>
                  <a:tcPr/>
                </a:tc>
                <a:extLst>
                  <a:ext uri="{0D108BD9-81ED-4DB2-BD59-A6C34878D82A}">
                    <a16:rowId xmlns:a16="http://schemas.microsoft.com/office/drawing/2014/main" val="1201229723"/>
                  </a:ext>
                </a:extLst>
              </a:tr>
              <a:tr h="388875">
                <a:tc>
                  <a:txBody>
                    <a:bodyPr/>
                    <a:lstStyle/>
                    <a:p>
                      <a:r>
                        <a:rPr lang="en-IN" sz="2000" dirty="0"/>
                        <a:t>KGB Spy</a:t>
                      </a:r>
                    </a:p>
                  </a:txBody>
                  <a:tcPr/>
                </a:tc>
                <a:tc>
                  <a:txBody>
                    <a:bodyPr/>
                    <a:lstStyle/>
                    <a:p>
                      <a:r>
                        <a:rPr lang="en-IN" sz="2000" dirty="0"/>
                        <a:t>Spy Buddy</a:t>
                      </a:r>
                    </a:p>
                  </a:txBody>
                  <a:tcPr/>
                </a:tc>
                <a:tc>
                  <a:txBody>
                    <a:bodyPr/>
                    <a:lstStyle/>
                    <a:p>
                      <a:r>
                        <a:rPr lang="en-IN" sz="2000" dirty="0"/>
                        <a:t>Elite Keylogger</a:t>
                      </a:r>
                    </a:p>
                  </a:txBody>
                  <a:tcPr/>
                </a:tc>
                <a:extLst>
                  <a:ext uri="{0D108BD9-81ED-4DB2-BD59-A6C34878D82A}">
                    <a16:rowId xmlns:a16="http://schemas.microsoft.com/office/drawing/2014/main" val="2094832737"/>
                  </a:ext>
                </a:extLst>
              </a:tr>
              <a:tr h="388875">
                <a:tc>
                  <a:txBody>
                    <a:bodyPr/>
                    <a:lstStyle/>
                    <a:p>
                      <a:r>
                        <a:rPr lang="en-IN" sz="2000" dirty="0" err="1"/>
                        <a:t>CyberSpy</a:t>
                      </a:r>
                      <a:endParaRPr lang="en-IN" sz="2000" dirty="0"/>
                    </a:p>
                  </a:txBody>
                  <a:tcPr/>
                </a:tc>
                <a:tc>
                  <a:txBody>
                    <a:bodyPr/>
                    <a:lstStyle/>
                    <a:p>
                      <a:r>
                        <a:rPr lang="en-IN" sz="2000" dirty="0"/>
                        <a:t>Powered Keylogger </a:t>
                      </a:r>
                    </a:p>
                  </a:txBody>
                  <a:tcPr/>
                </a:tc>
                <a:tc>
                  <a:txBody>
                    <a:bodyPr/>
                    <a:lstStyle/>
                    <a:p>
                      <a:endParaRPr lang="en-IN" dirty="0"/>
                    </a:p>
                  </a:txBody>
                  <a:tcPr/>
                </a:tc>
                <a:extLst>
                  <a:ext uri="{0D108BD9-81ED-4DB2-BD59-A6C34878D82A}">
                    <a16:rowId xmlns:a16="http://schemas.microsoft.com/office/drawing/2014/main" val="1223803570"/>
                  </a:ext>
                </a:extLst>
              </a:tr>
            </a:tbl>
          </a:graphicData>
        </a:graphic>
      </p:graphicFrame>
      <p:sp>
        <p:nvSpPr>
          <p:cNvPr id="5" name="TextBox 4">
            <a:extLst>
              <a:ext uri="{FF2B5EF4-FFF2-40B4-BE49-F238E27FC236}">
                <a16:creationId xmlns:a16="http://schemas.microsoft.com/office/drawing/2014/main" id="{73D7CB0B-E22F-76D4-F86E-486B615D64CB}"/>
              </a:ext>
            </a:extLst>
          </p:cNvPr>
          <p:cNvSpPr txBox="1"/>
          <p:nvPr/>
        </p:nvSpPr>
        <p:spPr>
          <a:xfrm>
            <a:off x="1001486" y="2884714"/>
            <a:ext cx="10025743" cy="2585323"/>
          </a:xfrm>
          <a:prstGeom prst="rect">
            <a:avLst/>
          </a:prstGeom>
          <a:noFill/>
        </p:spPr>
        <p:txBody>
          <a:bodyPr wrap="square" rtlCol="0">
            <a:spAutoFit/>
          </a:bodyPr>
          <a:lstStyle/>
          <a:p>
            <a:pPr marL="0" indent="0">
              <a:buNone/>
            </a:pPr>
            <a:r>
              <a:rPr lang="en-US" sz="2200" b="1" dirty="0"/>
              <a:t>4.5.2 Hardware Keyloggers</a:t>
            </a:r>
          </a:p>
          <a:p>
            <a:pPr marL="0" indent="0">
              <a:buNone/>
            </a:pPr>
            <a:r>
              <a:rPr lang="en-US" sz="2000" dirty="0"/>
              <a:t>• Hardware keyloggers are small hardware devices.</a:t>
            </a:r>
          </a:p>
          <a:p>
            <a:pPr marL="0" indent="0">
              <a:buNone/>
            </a:pPr>
            <a:r>
              <a:rPr lang="en-US" sz="2000" dirty="0"/>
              <a:t>• These are connected to the PC and/or to the keyboard and save every keystroke into a file or in the memory of the hardware device.</a:t>
            </a:r>
          </a:p>
          <a:p>
            <a:pPr marL="0" indent="0">
              <a:buNone/>
            </a:pPr>
            <a:r>
              <a:rPr lang="en-US" sz="2000" dirty="0"/>
              <a:t>• Cybercriminals install such devices on ATM machines to capture ATM Cards’ PINs.</a:t>
            </a:r>
          </a:p>
          <a:p>
            <a:pPr marL="0" indent="0">
              <a:buNone/>
            </a:pPr>
            <a:r>
              <a:rPr lang="en-US" sz="2000" dirty="0"/>
              <a:t>• Each keypress on the keyboard of the ATM gets registered by these keyloggers.</a:t>
            </a:r>
          </a:p>
          <a:p>
            <a:pPr marL="0" indent="0">
              <a:buNone/>
            </a:pPr>
            <a:r>
              <a:rPr lang="en-US" sz="2000" dirty="0"/>
              <a:t>• These keyloggers look like an integrated part of such systems; hence, bank customers are unaware of their presence.</a:t>
            </a:r>
          </a:p>
        </p:txBody>
      </p:sp>
    </p:spTree>
    <p:extLst>
      <p:ext uri="{BB962C8B-B14F-4D97-AF65-F5344CB8AC3E}">
        <p14:creationId xmlns:p14="http://schemas.microsoft.com/office/powerpoint/2010/main" val="26832702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4795C-1EB3-4580-91F1-3E6D6C8F4496}"/>
              </a:ext>
            </a:extLst>
          </p:cNvPr>
          <p:cNvSpPr>
            <a:spLocks noGrp="1"/>
          </p:cNvSpPr>
          <p:nvPr>
            <p:ph type="title"/>
          </p:nvPr>
        </p:nvSpPr>
        <p:spPr>
          <a:xfrm>
            <a:off x="838200" y="18256"/>
            <a:ext cx="10515600" cy="1015888"/>
          </a:xfrm>
        </p:spPr>
        <p:txBody>
          <a:bodyPr/>
          <a:lstStyle/>
          <a:p>
            <a:r>
              <a:rPr lang="en-IN" sz="4400" b="1" dirty="0"/>
              <a:t>                           </a:t>
            </a:r>
            <a:r>
              <a:rPr lang="en-IN" sz="2400" b="1" dirty="0"/>
              <a:t>4.5 Keyloggers and Spywares</a:t>
            </a:r>
            <a:endParaRPr lang="en-IN" sz="2400" dirty="0"/>
          </a:p>
        </p:txBody>
      </p:sp>
      <p:pic>
        <p:nvPicPr>
          <p:cNvPr id="1026" name="Picture 2" descr="Keyloggers Explained">
            <a:extLst>
              <a:ext uri="{FF2B5EF4-FFF2-40B4-BE49-F238E27FC236}">
                <a16:creationId xmlns:a16="http://schemas.microsoft.com/office/drawing/2014/main" id="{4A0BD666-B846-C6EF-6B00-49B3CC64991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38375" y="1033463"/>
            <a:ext cx="771525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81755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D52DB-CF22-57C7-BD79-4EF4005AAF83}"/>
              </a:ext>
            </a:extLst>
          </p:cNvPr>
          <p:cNvSpPr>
            <a:spLocks noGrp="1"/>
          </p:cNvSpPr>
          <p:nvPr>
            <p:ph type="title"/>
          </p:nvPr>
        </p:nvSpPr>
        <p:spPr>
          <a:xfrm>
            <a:off x="838200" y="365126"/>
            <a:ext cx="10515600" cy="614588"/>
          </a:xfrm>
        </p:spPr>
        <p:txBody>
          <a:bodyPr>
            <a:normAutofit fontScale="90000"/>
          </a:bodyPr>
          <a:lstStyle/>
          <a:p>
            <a:r>
              <a:rPr lang="en-IN" b="1" dirty="0"/>
              <a:t>                             </a:t>
            </a:r>
            <a:r>
              <a:rPr lang="en-IN" sz="2700" b="1" dirty="0"/>
              <a:t>4.5 Keyloggers and Spywares</a:t>
            </a:r>
            <a:endParaRPr lang="en-IN" sz="2700" dirty="0"/>
          </a:p>
        </p:txBody>
      </p:sp>
      <p:sp>
        <p:nvSpPr>
          <p:cNvPr id="3" name="Content Placeholder 2">
            <a:extLst>
              <a:ext uri="{FF2B5EF4-FFF2-40B4-BE49-F238E27FC236}">
                <a16:creationId xmlns:a16="http://schemas.microsoft.com/office/drawing/2014/main" id="{26EDBFE4-77C4-58EC-DF60-EAF87AC9A39B}"/>
              </a:ext>
            </a:extLst>
          </p:cNvPr>
          <p:cNvSpPr>
            <a:spLocks noGrp="1"/>
          </p:cNvSpPr>
          <p:nvPr>
            <p:ph idx="1"/>
          </p:nvPr>
        </p:nvSpPr>
        <p:spPr>
          <a:xfrm>
            <a:off x="838200" y="979714"/>
            <a:ext cx="10515600" cy="5197249"/>
          </a:xfrm>
        </p:spPr>
        <p:txBody>
          <a:bodyPr>
            <a:normAutofit/>
          </a:bodyPr>
          <a:lstStyle/>
          <a:p>
            <a:pPr marL="0" indent="0">
              <a:buNone/>
            </a:pPr>
            <a:r>
              <a:rPr lang="en-US" sz="2200" b="1" dirty="0"/>
              <a:t>4.5.3 </a:t>
            </a:r>
            <a:r>
              <a:rPr lang="en-US" sz="2200" b="1" dirty="0" err="1"/>
              <a:t>Antikeylogger</a:t>
            </a:r>
            <a:endParaRPr lang="en-US" sz="2200" b="1" dirty="0"/>
          </a:p>
          <a:p>
            <a:pPr marL="0" indent="0">
              <a:buNone/>
            </a:pPr>
            <a:r>
              <a:rPr lang="en-US" sz="2000" dirty="0"/>
              <a:t>      </a:t>
            </a:r>
            <a:r>
              <a:rPr lang="en-US" sz="2000" dirty="0" err="1"/>
              <a:t>Antikeylogger</a:t>
            </a:r>
            <a:r>
              <a:rPr lang="en-US" sz="2000" dirty="0"/>
              <a:t> is a tool that can detect the keylogger installed on the computer system and also can remove the tool. (Visit http://www.anti-keyloggers.com for more information)</a:t>
            </a:r>
          </a:p>
          <a:p>
            <a:pPr marL="0" indent="0">
              <a:buNone/>
            </a:pPr>
            <a:r>
              <a:rPr lang="en-US" sz="2000" b="1" dirty="0"/>
              <a:t>Advantages of using </a:t>
            </a:r>
            <a:r>
              <a:rPr lang="en-US" sz="2000" b="1" dirty="0" err="1"/>
              <a:t>antikeylogger</a:t>
            </a:r>
            <a:r>
              <a:rPr lang="en-US" sz="2000" b="1" dirty="0"/>
              <a:t> are as follows:</a:t>
            </a:r>
          </a:p>
          <a:p>
            <a:pPr marL="0" indent="0">
              <a:buNone/>
            </a:pPr>
            <a:r>
              <a:rPr lang="en-US" sz="2000" dirty="0"/>
              <a:t>1. Firewalls cannot detect the installations of keyloggers on the systems; hence, </a:t>
            </a:r>
            <a:r>
              <a:rPr lang="en-US" sz="2000" dirty="0" err="1"/>
              <a:t>antikeyloggers</a:t>
            </a:r>
            <a:r>
              <a:rPr lang="en-US" sz="2000" dirty="0"/>
              <a:t> can detect installations of keylogger.</a:t>
            </a:r>
          </a:p>
          <a:p>
            <a:pPr marL="0" indent="0">
              <a:buNone/>
            </a:pPr>
            <a:r>
              <a:rPr lang="en-US" sz="2000" dirty="0"/>
              <a:t>2. This software does not require regular updates of signature bases to work effectively such as other antivirus and </a:t>
            </a:r>
            <a:r>
              <a:rPr lang="en-US" sz="2000" dirty="0" err="1"/>
              <a:t>antispy</a:t>
            </a:r>
            <a:r>
              <a:rPr lang="en-US" sz="2000" dirty="0"/>
              <a:t> programs; if not updated, it does not serve the purpose, which makes the users at risk.</a:t>
            </a:r>
          </a:p>
          <a:p>
            <a:pPr marL="0" indent="0">
              <a:buNone/>
            </a:pPr>
            <a:r>
              <a:rPr lang="en-US" sz="2000" dirty="0"/>
              <a:t>3. Prevents Internet banking frauds. Passwords can be easily gained with the help of installing keyloggers.</a:t>
            </a:r>
          </a:p>
          <a:p>
            <a:pPr marL="0" indent="0">
              <a:buNone/>
            </a:pPr>
            <a:r>
              <a:rPr lang="en-US" sz="2000" dirty="0"/>
              <a:t>4. It prevents ID theft (we will discuss it more in Chapter 5).</a:t>
            </a:r>
          </a:p>
          <a:p>
            <a:pPr marL="0" indent="0">
              <a:buNone/>
            </a:pPr>
            <a:r>
              <a:rPr lang="en-US" sz="2000" dirty="0"/>
              <a:t>5. It secures E-Mail and instant messaging/chatting.</a:t>
            </a:r>
            <a:endParaRPr lang="en-IN" sz="2000" dirty="0"/>
          </a:p>
        </p:txBody>
      </p:sp>
    </p:spTree>
    <p:extLst>
      <p:ext uri="{BB962C8B-B14F-4D97-AF65-F5344CB8AC3E}">
        <p14:creationId xmlns:p14="http://schemas.microsoft.com/office/powerpoint/2010/main" val="35529358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D7993-7235-5EDC-722A-841F1628C82D}"/>
              </a:ext>
            </a:extLst>
          </p:cNvPr>
          <p:cNvSpPr>
            <a:spLocks noGrp="1"/>
          </p:cNvSpPr>
          <p:nvPr>
            <p:ph type="title"/>
          </p:nvPr>
        </p:nvSpPr>
        <p:spPr>
          <a:xfrm>
            <a:off x="838200" y="158297"/>
            <a:ext cx="10515600" cy="821418"/>
          </a:xfrm>
        </p:spPr>
        <p:txBody>
          <a:bodyPr/>
          <a:lstStyle/>
          <a:p>
            <a:r>
              <a:rPr lang="en-IN" b="1" dirty="0"/>
              <a:t>                           </a:t>
            </a:r>
            <a:r>
              <a:rPr lang="en-IN" sz="2400" b="1" dirty="0"/>
              <a:t>4.5 Keyloggers and Spywares</a:t>
            </a:r>
            <a:endParaRPr lang="en-IN" sz="2400" dirty="0"/>
          </a:p>
        </p:txBody>
      </p:sp>
      <p:sp>
        <p:nvSpPr>
          <p:cNvPr id="3" name="Content Placeholder 2">
            <a:extLst>
              <a:ext uri="{FF2B5EF4-FFF2-40B4-BE49-F238E27FC236}">
                <a16:creationId xmlns:a16="http://schemas.microsoft.com/office/drawing/2014/main" id="{D401B881-285A-F35A-3285-E7A6C2C569D7}"/>
              </a:ext>
            </a:extLst>
          </p:cNvPr>
          <p:cNvSpPr>
            <a:spLocks noGrp="1"/>
          </p:cNvSpPr>
          <p:nvPr>
            <p:ph idx="1"/>
          </p:nvPr>
        </p:nvSpPr>
        <p:spPr>
          <a:xfrm>
            <a:off x="838200" y="979715"/>
            <a:ext cx="10515600" cy="5197248"/>
          </a:xfrm>
        </p:spPr>
        <p:txBody>
          <a:bodyPr>
            <a:normAutofit/>
          </a:bodyPr>
          <a:lstStyle/>
          <a:p>
            <a:pPr marL="0" indent="0">
              <a:buNone/>
            </a:pPr>
            <a:r>
              <a:rPr lang="en-US" sz="2000" dirty="0"/>
              <a:t> </a:t>
            </a:r>
            <a:r>
              <a:rPr lang="en-US" sz="2200" b="1" dirty="0"/>
              <a:t>4.5.3 Spywares</a:t>
            </a:r>
          </a:p>
          <a:p>
            <a:pPr marL="0" indent="0">
              <a:buNone/>
            </a:pPr>
            <a:r>
              <a:rPr lang="en-US" sz="2000" dirty="0"/>
              <a:t>• Spyware is a type of malware (i.e., malicious software) that is installed on computers which collects information about users without their knowledge.</a:t>
            </a:r>
          </a:p>
          <a:p>
            <a:pPr marL="0" indent="0">
              <a:buNone/>
            </a:pPr>
            <a:r>
              <a:rPr lang="en-US" sz="2000" dirty="0"/>
              <a:t>• The presence of Spyware is typically hidden from the user; it is secretly installed on the user’s personal computer.</a:t>
            </a:r>
          </a:p>
          <a:p>
            <a:pPr marL="0" indent="0">
              <a:buNone/>
            </a:pPr>
            <a:r>
              <a:rPr lang="en-US" sz="2000" dirty="0"/>
              <a:t>• Sometimes, however, Spywares such as keyloggers are installed by the owner of a shared, corporate or public computer on purpose to secretly monitor other users. Some Important Spywares are as follows</a:t>
            </a:r>
          </a:p>
          <a:p>
            <a:pPr marL="0" indent="0">
              <a:buNone/>
            </a:pPr>
            <a:endParaRPr lang="en-US" sz="2000" dirty="0"/>
          </a:p>
          <a:p>
            <a:pPr marL="0" indent="0">
              <a:buNone/>
            </a:pPr>
            <a:endParaRPr lang="en-IN" sz="2000" dirty="0"/>
          </a:p>
        </p:txBody>
      </p:sp>
      <p:graphicFrame>
        <p:nvGraphicFramePr>
          <p:cNvPr id="10" name="Table 9">
            <a:extLst>
              <a:ext uri="{FF2B5EF4-FFF2-40B4-BE49-F238E27FC236}">
                <a16:creationId xmlns:a16="http://schemas.microsoft.com/office/drawing/2014/main" id="{67006869-C36F-5526-0102-91EBB0C146C2}"/>
              </a:ext>
            </a:extLst>
          </p:cNvPr>
          <p:cNvGraphicFramePr>
            <a:graphicFrameLocks noGrp="1"/>
          </p:cNvGraphicFramePr>
          <p:nvPr>
            <p:extLst>
              <p:ext uri="{D42A27DB-BD31-4B8C-83A1-F6EECF244321}">
                <p14:modId xmlns:p14="http://schemas.microsoft.com/office/powerpoint/2010/main" val="3189069737"/>
              </p:ext>
            </p:extLst>
          </p:nvPr>
        </p:nvGraphicFramePr>
        <p:xfrm>
          <a:off x="979713" y="3678283"/>
          <a:ext cx="9318174" cy="2017386"/>
        </p:xfrm>
        <a:graphic>
          <a:graphicData uri="http://schemas.openxmlformats.org/drawingml/2006/table">
            <a:tbl>
              <a:tblPr firstRow="1" bandRow="1">
                <a:tableStyleId>{5940675A-B579-460E-94D1-54222C63F5DA}</a:tableStyleId>
              </a:tblPr>
              <a:tblGrid>
                <a:gridCol w="3106058">
                  <a:extLst>
                    <a:ext uri="{9D8B030D-6E8A-4147-A177-3AD203B41FA5}">
                      <a16:colId xmlns:a16="http://schemas.microsoft.com/office/drawing/2014/main" val="3014463577"/>
                    </a:ext>
                  </a:extLst>
                </a:gridCol>
                <a:gridCol w="3106058">
                  <a:extLst>
                    <a:ext uri="{9D8B030D-6E8A-4147-A177-3AD203B41FA5}">
                      <a16:colId xmlns:a16="http://schemas.microsoft.com/office/drawing/2014/main" val="1845510448"/>
                    </a:ext>
                  </a:extLst>
                </a:gridCol>
                <a:gridCol w="3106058">
                  <a:extLst>
                    <a:ext uri="{9D8B030D-6E8A-4147-A177-3AD203B41FA5}">
                      <a16:colId xmlns:a16="http://schemas.microsoft.com/office/drawing/2014/main" val="1874488725"/>
                    </a:ext>
                  </a:extLst>
                </a:gridCol>
              </a:tblGrid>
              <a:tr h="438782">
                <a:tc>
                  <a:txBody>
                    <a:bodyPr/>
                    <a:lstStyle/>
                    <a:p>
                      <a:r>
                        <a:rPr lang="en-IN" sz="2000" dirty="0"/>
                        <a:t>Spy.</a:t>
                      </a:r>
                    </a:p>
                  </a:txBody>
                  <a:tcPr/>
                </a:tc>
                <a:tc>
                  <a:txBody>
                    <a:bodyPr/>
                    <a:lstStyle/>
                    <a:p>
                      <a:r>
                        <a:rPr lang="en-IN" sz="2000" dirty="0"/>
                        <a:t>Spector Pro.</a:t>
                      </a:r>
                    </a:p>
                  </a:txBody>
                  <a:tcPr/>
                </a:tc>
                <a:tc>
                  <a:txBody>
                    <a:bodyPr/>
                    <a:lstStyle/>
                    <a:p>
                      <a:r>
                        <a:rPr lang="en-IN" sz="2000" dirty="0"/>
                        <a:t>Spector Pro.</a:t>
                      </a:r>
                    </a:p>
                  </a:txBody>
                  <a:tcPr/>
                </a:tc>
                <a:extLst>
                  <a:ext uri="{0D108BD9-81ED-4DB2-BD59-A6C34878D82A}">
                    <a16:rowId xmlns:a16="http://schemas.microsoft.com/office/drawing/2014/main" val="1330513470"/>
                  </a:ext>
                </a:extLst>
              </a:tr>
              <a:tr h="438782">
                <a:tc>
                  <a:txBody>
                    <a:bodyPr/>
                    <a:lstStyle/>
                    <a:p>
                      <a:r>
                        <a:rPr lang="en-IN" sz="2000" dirty="0" err="1"/>
                        <a:t>eBlaster</a:t>
                      </a:r>
                      <a:r>
                        <a:rPr lang="en-IN" sz="2000" dirty="0"/>
                        <a:t>.</a:t>
                      </a:r>
                    </a:p>
                  </a:txBody>
                  <a:tcPr/>
                </a:tc>
                <a:tc>
                  <a:txBody>
                    <a:bodyPr/>
                    <a:lstStyle/>
                    <a:p>
                      <a:r>
                        <a:rPr lang="en-IN" sz="2000" dirty="0" err="1"/>
                        <a:t>Remotespy</a:t>
                      </a:r>
                      <a:r>
                        <a:rPr lang="en-IN" sz="2000" dirty="0"/>
                        <a:t> . </a:t>
                      </a:r>
                    </a:p>
                  </a:txBody>
                  <a:tcPr/>
                </a:tc>
                <a:tc>
                  <a:txBody>
                    <a:bodyPr/>
                    <a:lstStyle/>
                    <a:p>
                      <a:r>
                        <a:rPr lang="en-IN" sz="2000" dirty="0"/>
                        <a:t>Stealth Recorder Pro.</a:t>
                      </a:r>
                    </a:p>
                  </a:txBody>
                  <a:tcPr/>
                </a:tc>
                <a:extLst>
                  <a:ext uri="{0D108BD9-81ED-4DB2-BD59-A6C34878D82A}">
                    <a16:rowId xmlns:a16="http://schemas.microsoft.com/office/drawing/2014/main" val="1754972424"/>
                  </a:ext>
                </a:extLst>
              </a:tr>
              <a:tr h="438782">
                <a:tc>
                  <a:txBody>
                    <a:bodyPr/>
                    <a:lstStyle/>
                    <a:p>
                      <a:r>
                        <a:rPr lang="en-IN" sz="2000" dirty="0"/>
                        <a:t>Stealth Website Logger.</a:t>
                      </a:r>
                    </a:p>
                  </a:txBody>
                  <a:tcPr/>
                </a:tc>
                <a:tc>
                  <a:txBody>
                    <a:bodyPr/>
                    <a:lstStyle/>
                    <a:p>
                      <a:r>
                        <a:rPr lang="en-IN" sz="2000" dirty="0" err="1"/>
                        <a:t>Flexispy</a:t>
                      </a:r>
                      <a:r>
                        <a:rPr lang="en-IN" sz="2000" dirty="0"/>
                        <a:t>.</a:t>
                      </a:r>
                    </a:p>
                  </a:txBody>
                  <a:tcPr/>
                </a:tc>
                <a:tc>
                  <a:txBody>
                    <a:bodyPr/>
                    <a:lstStyle/>
                    <a:p>
                      <a:r>
                        <a:rPr lang="en-IN" sz="2000" dirty="0"/>
                        <a:t>Wiretap Professional. </a:t>
                      </a:r>
                    </a:p>
                  </a:txBody>
                  <a:tcPr/>
                </a:tc>
                <a:extLst>
                  <a:ext uri="{0D108BD9-81ED-4DB2-BD59-A6C34878D82A}">
                    <a16:rowId xmlns:a16="http://schemas.microsoft.com/office/drawing/2014/main" val="2557041475"/>
                  </a:ext>
                </a:extLst>
              </a:tr>
              <a:tr h="665944">
                <a:tc>
                  <a:txBody>
                    <a:bodyPr/>
                    <a:lstStyle/>
                    <a:p>
                      <a:r>
                        <a:rPr lang="en-IN" sz="2000" dirty="0"/>
                        <a:t>PC </a:t>
                      </a:r>
                      <a:r>
                        <a:rPr lang="en-IN" sz="2000" dirty="0" err="1"/>
                        <a:t>PhoneHome</a:t>
                      </a:r>
                      <a:r>
                        <a:rPr lang="en-IN" sz="2000" dirty="0"/>
                        <a:t>. </a:t>
                      </a:r>
                    </a:p>
                  </a:txBody>
                  <a:tcPr/>
                </a:tc>
                <a:tc>
                  <a:txBody>
                    <a:bodyPr/>
                    <a:lstStyle/>
                    <a:p>
                      <a:r>
                        <a:rPr lang="en-IN" sz="2000" dirty="0" err="1"/>
                        <a:t>SpyArsenal</a:t>
                      </a:r>
                      <a:r>
                        <a:rPr lang="en-IN" sz="2000" dirty="0"/>
                        <a:t> Print Monitor Pro. </a:t>
                      </a:r>
                    </a:p>
                  </a:txBody>
                  <a:tcPr/>
                </a:tc>
                <a:tc>
                  <a:txBody>
                    <a:bodyPr/>
                    <a:lstStyle/>
                    <a:p>
                      <a:endParaRPr lang="en-IN" sz="2000" dirty="0"/>
                    </a:p>
                  </a:txBody>
                  <a:tcPr/>
                </a:tc>
                <a:extLst>
                  <a:ext uri="{0D108BD9-81ED-4DB2-BD59-A6C34878D82A}">
                    <a16:rowId xmlns:a16="http://schemas.microsoft.com/office/drawing/2014/main" val="3847316987"/>
                  </a:ext>
                </a:extLst>
              </a:tr>
            </a:tbl>
          </a:graphicData>
        </a:graphic>
      </p:graphicFrame>
    </p:spTree>
    <p:extLst>
      <p:ext uri="{BB962C8B-B14F-4D97-AF65-F5344CB8AC3E}">
        <p14:creationId xmlns:p14="http://schemas.microsoft.com/office/powerpoint/2010/main" val="36846084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02127-D241-A623-968D-9CAF04C0B6EE}"/>
              </a:ext>
            </a:extLst>
          </p:cNvPr>
          <p:cNvSpPr>
            <a:spLocks noGrp="1"/>
          </p:cNvSpPr>
          <p:nvPr>
            <p:ph type="title"/>
          </p:nvPr>
        </p:nvSpPr>
        <p:spPr>
          <a:xfrm>
            <a:off x="838200" y="365125"/>
            <a:ext cx="10515600" cy="766989"/>
          </a:xfrm>
        </p:spPr>
        <p:txBody>
          <a:bodyPr>
            <a:normAutofit/>
          </a:bodyPr>
          <a:lstStyle/>
          <a:p>
            <a:r>
              <a:rPr lang="en-IN" sz="2400" b="1" dirty="0"/>
              <a:t>                                              4.5 Keyloggers and Spywares</a:t>
            </a:r>
            <a:endParaRPr lang="en-IN" sz="2400" dirty="0"/>
          </a:p>
        </p:txBody>
      </p:sp>
      <p:pic>
        <p:nvPicPr>
          <p:cNvPr id="5" name="Content Placeholder 4">
            <a:extLst>
              <a:ext uri="{FF2B5EF4-FFF2-40B4-BE49-F238E27FC236}">
                <a16:creationId xmlns:a16="http://schemas.microsoft.com/office/drawing/2014/main" id="{D7A87B97-0FAD-8B94-814C-9D1A2AF24C1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78721" y="1219200"/>
            <a:ext cx="8634557" cy="4957763"/>
          </a:xfrm>
        </p:spPr>
      </p:pic>
    </p:spTree>
    <p:extLst>
      <p:ext uri="{BB962C8B-B14F-4D97-AF65-F5344CB8AC3E}">
        <p14:creationId xmlns:p14="http://schemas.microsoft.com/office/powerpoint/2010/main" val="40980133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1BD6D-0733-AFC5-C7DF-D8240C301B5A}"/>
              </a:ext>
            </a:extLst>
          </p:cNvPr>
          <p:cNvSpPr>
            <a:spLocks noGrp="1"/>
          </p:cNvSpPr>
          <p:nvPr>
            <p:ph type="title"/>
          </p:nvPr>
        </p:nvSpPr>
        <p:spPr>
          <a:xfrm>
            <a:off x="838200" y="365125"/>
            <a:ext cx="10515600" cy="799646"/>
          </a:xfrm>
        </p:spPr>
        <p:txBody>
          <a:bodyPr/>
          <a:lstStyle/>
          <a:p>
            <a:r>
              <a:rPr lang="en-IN" b="1" dirty="0"/>
              <a:t>                 </a:t>
            </a:r>
            <a:endParaRPr lang="en-IN" dirty="0"/>
          </a:p>
        </p:txBody>
      </p:sp>
      <p:graphicFrame>
        <p:nvGraphicFramePr>
          <p:cNvPr id="4" name="Content Placeholder 3">
            <a:extLst>
              <a:ext uri="{FF2B5EF4-FFF2-40B4-BE49-F238E27FC236}">
                <a16:creationId xmlns:a16="http://schemas.microsoft.com/office/drawing/2014/main" id="{7E5F1F2E-7611-A2D1-30E6-01A3C9D396B3}"/>
              </a:ext>
            </a:extLst>
          </p:cNvPr>
          <p:cNvGraphicFramePr>
            <a:graphicFrameLocks noGrp="1"/>
          </p:cNvGraphicFramePr>
          <p:nvPr>
            <p:ph idx="1"/>
            <p:extLst>
              <p:ext uri="{D42A27DB-BD31-4B8C-83A1-F6EECF244321}">
                <p14:modId xmlns:p14="http://schemas.microsoft.com/office/powerpoint/2010/main" val="1090414815"/>
              </p:ext>
            </p:extLst>
          </p:nvPr>
        </p:nvGraphicFramePr>
        <p:xfrm>
          <a:off x="838200" y="136293"/>
          <a:ext cx="10199914" cy="6356582"/>
        </p:xfrm>
        <a:graphic>
          <a:graphicData uri="http://schemas.openxmlformats.org/drawingml/2006/table">
            <a:tbl>
              <a:tblPr firstRow="1" bandRow="1">
                <a:tableStyleId>{5940675A-B579-460E-94D1-54222C63F5DA}</a:tableStyleId>
              </a:tblPr>
              <a:tblGrid>
                <a:gridCol w="10199914">
                  <a:extLst>
                    <a:ext uri="{9D8B030D-6E8A-4147-A177-3AD203B41FA5}">
                      <a16:colId xmlns:a16="http://schemas.microsoft.com/office/drawing/2014/main" val="1312955070"/>
                    </a:ext>
                  </a:extLst>
                </a:gridCol>
              </a:tblGrid>
              <a:tr h="374204">
                <a:tc>
                  <a:txBody>
                    <a:bodyPr/>
                    <a:lstStyle/>
                    <a:p>
                      <a:r>
                        <a:rPr lang="en-IN" sz="2000" b="1" dirty="0"/>
                        <a:t>Box 4.3 | Malwares</a:t>
                      </a:r>
                    </a:p>
                  </a:txBody>
                  <a:tcPr/>
                </a:tc>
                <a:extLst>
                  <a:ext uri="{0D108BD9-81ED-4DB2-BD59-A6C34878D82A}">
                    <a16:rowId xmlns:a16="http://schemas.microsoft.com/office/drawing/2014/main" val="3911358763"/>
                  </a:ext>
                </a:extLst>
              </a:tr>
              <a:tr h="1237752">
                <a:tc>
                  <a:txBody>
                    <a:bodyPr/>
                    <a:lstStyle/>
                    <a:p>
                      <a:r>
                        <a:rPr lang="en-US" sz="2000" dirty="0"/>
                        <a:t>Malware, short for malicious software, is a software designed to infiltrate a computer system without the owner’s informed consent. The expression is a general term used by computer professionals to mean a variety of forms of hostile, intrusive or annoying software or program code. Malware can be classified as follows:</a:t>
                      </a:r>
                      <a:endParaRPr lang="en-IN" sz="2000" dirty="0"/>
                    </a:p>
                  </a:txBody>
                  <a:tcPr/>
                </a:tc>
                <a:extLst>
                  <a:ext uri="{0D108BD9-81ED-4DB2-BD59-A6C34878D82A}">
                    <a16:rowId xmlns:a16="http://schemas.microsoft.com/office/drawing/2014/main" val="460036281"/>
                  </a:ext>
                </a:extLst>
              </a:tr>
              <a:tr h="662053">
                <a:tc>
                  <a:txBody>
                    <a:bodyPr/>
                    <a:lstStyle/>
                    <a:p>
                      <a:r>
                        <a:rPr lang="en-US" sz="2000" b="1" dirty="0"/>
                        <a:t>1. Viruses and worms: </a:t>
                      </a:r>
                      <a:r>
                        <a:rPr lang="en-US" sz="2000" dirty="0"/>
                        <a:t>These are known as infectious malware. They spread from one computer system to another with a particular behavior. </a:t>
                      </a:r>
                      <a:endParaRPr lang="en-IN" sz="2000" dirty="0"/>
                    </a:p>
                  </a:txBody>
                  <a:tcPr/>
                </a:tc>
                <a:extLst>
                  <a:ext uri="{0D108BD9-81ED-4DB2-BD59-A6C34878D82A}">
                    <a16:rowId xmlns:a16="http://schemas.microsoft.com/office/drawing/2014/main" val="1099381637"/>
                  </a:ext>
                </a:extLst>
              </a:tr>
              <a:tr h="949902">
                <a:tc>
                  <a:txBody>
                    <a:bodyPr/>
                    <a:lstStyle/>
                    <a:p>
                      <a:r>
                        <a:rPr lang="en-US" sz="2000" b="1" dirty="0"/>
                        <a:t>2. Trojan Horses: </a:t>
                      </a:r>
                      <a:r>
                        <a:rPr lang="en-US" sz="2000" dirty="0"/>
                        <a:t>A Trojan Horse,[14] Trojan for short, is a term used to describe malware that appears, to the user, to perform a desirable function but, in fact, facilitates unauthorized access to the user’s computer system</a:t>
                      </a:r>
                      <a:endParaRPr lang="en-IN" sz="2000" dirty="0"/>
                    </a:p>
                  </a:txBody>
                  <a:tcPr/>
                </a:tc>
                <a:extLst>
                  <a:ext uri="{0D108BD9-81ED-4DB2-BD59-A6C34878D82A}">
                    <a16:rowId xmlns:a16="http://schemas.microsoft.com/office/drawing/2014/main" val="1453093424"/>
                  </a:ext>
                </a:extLst>
              </a:tr>
              <a:tr h="6620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t>3. Rootkits: </a:t>
                      </a:r>
                      <a:r>
                        <a:rPr lang="en-US" sz="2000" dirty="0"/>
                        <a:t>Rootkits is a software system that consists of one or more programs designed to obscure the fact that a system has been compromised. </a:t>
                      </a:r>
                      <a:endParaRPr lang="en-IN" sz="2000" dirty="0"/>
                    </a:p>
                  </a:txBody>
                  <a:tcPr/>
                </a:tc>
                <a:extLst>
                  <a:ext uri="{0D108BD9-81ED-4DB2-BD59-A6C34878D82A}">
                    <a16:rowId xmlns:a16="http://schemas.microsoft.com/office/drawing/2014/main" val="3062305757"/>
                  </a:ext>
                </a:extLst>
              </a:tr>
              <a:tr h="112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a:t>4. Backdoors</a:t>
                      </a:r>
                      <a:r>
                        <a:rPr lang="en-US" sz="2000" dirty="0"/>
                        <a:t>: Backdoor[16] in a computer system (or cryptosystem or algorithm) is a method of bypassing normal authentication, securing remote access to a computer, obtaining access to plain text and so on while attempting to remain undetected. </a:t>
                      </a:r>
                      <a:endParaRPr lang="en-IN" sz="2000" dirty="0"/>
                    </a:p>
                  </a:txBody>
                  <a:tcPr/>
                </a:tc>
                <a:extLst>
                  <a:ext uri="{0D108BD9-81ED-4DB2-BD59-A6C34878D82A}">
                    <a16:rowId xmlns:a16="http://schemas.microsoft.com/office/drawing/2014/main" val="4043297078"/>
                  </a:ext>
                </a:extLst>
              </a:tr>
              <a:tr h="11208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000" b="1" dirty="0"/>
                        <a:t>5. Spyware:</a:t>
                      </a:r>
                      <a:r>
                        <a:rPr lang="en-US" sz="2000" b="0" i="0" kern="1200" dirty="0">
                          <a:solidFill>
                            <a:schemeClr val="tx1"/>
                          </a:solidFill>
                          <a:effectLst/>
                          <a:latin typeface="+mn-lt"/>
                          <a:ea typeface="+mn-ea"/>
                          <a:cs typeface="+mn-cs"/>
                        </a:rPr>
                        <a:t>Spyware is associated with specific unauthorized software that can collect information concerning the user or his activity without obtaining the user’s permission.</a:t>
                      </a:r>
                      <a:endParaRPr lang="en-IN" sz="2000" b="1" dirty="0"/>
                    </a:p>
                  </a:txBody>
                  <a:tcPr/>
                </a:tc>
                <a:extLst>
                  <a:ext uri="{0D108BD9-81ED-4DB2-BD59-A6C34878D82A}">
                    <a16:rowId xmlns:a16="http://schemas.microsoft.com/office/drawing/2014/main" val="4096172244"/>
                  </a:ext>
                </a:extLst>
              </a:tr>
            </a:tbl>
          </a:graphicData>
        </a:graphic>
      </p:graphicFrame>
    </p:spTree>
    <p:extLst>
      <p:ext uri="{BB962C8B-B14F-4D97-AF65-F5344CB8AC3E}">
        <p14:creationId xmlns:p14="http://schemas.microsoft.com/office/powerpoint/2010/main" val="29922838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2BBC8-E609-2AC2-3F4A-71F4AD99628F}"/>
              </a:ext>
            </a:extLst>
          </p:cNvPr>
          <p:cNvSpPr>
            <a:spLocks noGrp="1"/>
          </p:cNvSpPr>
          <p:nvPr>
            <p:ph type="title"/>
          </p:nvPr>
        </p:nvSpPr>
        <p:spPr>
          <a:xfrm>
            <a:off x="838200" y="365126"/>
            <a:ext cx="10515600" cy="810532"/>
          </a:xfrm>
        </p:spPr>
        <p:txBody>
          <a:bodyPr/>
          <a:lstStyle/>
          <a:p>
            <a:r>
              <a:rPr lang="en-IN" b="1" dirty="0"/>
              <a:t>                  </a:t>
            </a:r>
            <a:endParaRPr lang="en-IN" dirty="0"/>
          </a:p>
        </p:txBody>
      </p:sp>
      <p:graphicFrame>
        <p:nvGraphicFramePr>
          <p:cNvPr id="5" name="Content Placeholder 4">
            <a:extLst>
              <a:ext uri="{FF2B5EF4-FFF2-40B4-BE49-F238E27FC236}">
                <a16:creationId xmlns:a16="http://schemas.microsoft.com/office/drawing/2014/main" id="{46CB79A4-0461-0C97-224C-ABF473047A16}"/>
              </a:ext>
            </a:extLst>
          </p:cNvPr>
          <p:cNvGraphicFramePr>
            <a:graphicFrameLocks noGrp="1"/>
          </p:cNvGraphicFramePr>
          <p:nvPr>
            <p:ph idx="1"/>
            <p:extLst>
              <p:ext uri="{D42A27DB-BD31-4B8C-83A1-F6EECF244321}">
                <p14:modId xmlns:p14="http://schemas.microsoft.com/office/powerpoint/2010/main" val="2122316486"/>
              </p:ext>
            </p:extLst>
          </p:nvPr>
        </p:nvGraphicFramePr>
        <p:xfrm>
          <a:off x="838200" y="620486"/>
          <a:ext cx="10406743" cy="1706880"/>
        </p:xfrm>
        <a:graphic>
          <a:graphicData uri="http://schemas.openxmlformats.org/drawingml/2006/table">
            <a:tbl>
              <a:tblPr firstRow="1" bandRow="1">
                <a:tableStyleId>{5940675A-B579-460E-94D1-54222C63F5DA}</a:tableStyleId>
              </a:tblPr>
              <a:tblGrid>
                <a:gridCol w="10406743">
                  <a:extLst>
                    <a:ext uri="{9D8B030D-6E8A-4147-A177-3AD203B41FA5}">
                      <a16:colId xmlns:a16="http://schemas.microsoft.com/office/drawing/2014/main" val="1649703727"/>
                    </a:ext>
                  </a:extLst>
                </a:gridCol>
              </a:tblGrid>
              <a:tr h="885242">
                <a:tc>
                  <a:txBody>
                    <a:bodyPr/>
                    <a:lstStyle/>
                    <a:p>
                      <a:r>
                        <a:rPr lang="en-IN" sz="2000" b="1" dirty="0"/>
                        <a:t>6. Botnets:</a:t>
                      </a:r>
                      <a:r>
                        <a:rPr lang="en-US" sz="2000" b="0" i="0" kern="1200" dirty="0">
                          <a:solidFill>
                            <a:schemeClr val="tx1"/>
                          </a:solidFill>
                          <a:effectLst/>
                          <a:latin typeface="+mn-lt"/>
                          <a:ea typeface="+mn-ea"/>
                          <a:cs typeface="+mn-cs"/>
                        </a:rPr>
                        <a:t>A botnet is a logical collection of </a:t>
                      </a:r>
                      <a:r>
                        <a:rPr lang="en-US" sz="2000" b="0" i="0" u="none" strike="noStrike" kern="1200" dirty="0">
                          <a:solidFill>
                            <a:schemeClr val="tx1"/>
                          </a:solidFill>
                          <a:effectLst/>
                          <a:latin typeface="+mn-lt"/>
                          <a:ea typeface="+mn-ea"/>
                          <a:cs typeface="+mn-cs"/>
                          <a:hlinkClick r:id="rId2" tooltip="Internet"/>
                        </a:rPr>
                        <a:t>Internet</a:t>
                      </a:r>
                      <a:r>
                        <a:rPr lang="en-US" sz="2000" b="0" i="0" kern="1200" dirty="0">
                          <a:solidFill>
                            <a:schemeClr val="tx1"/>
                          </a:solidFill>
                          <a:effectLst/>
                          <a:latin typeface="+mn-lt"/>
                          <a:ea typeface="+mn-ea"/>
                          <a:cs typeface="+mn-cs"/>
                        </a:rPr>
                        <a:t>-connected devices, such as computers, </a:t>
                      </a:r>
                      <a:r>
                        <a:rPr lang="en-US" sz="2000" b="0" i="0" u="none" strike="noStrike" kern="1200" dirty="0">
                          <a:solidFill>
                            <a:schemeClr val="tx1"/>
                          </a:solidFill>
                          <a:effectLst/>
                          <a:latin typeface="+mn-lt"/>
                          <a:ea typeface="+mn-ea"/>
                          <a:cs typeface="+mn-cs"/>
                          <a:hlinkClick r:id="rId3" tooltip="Smartphone"/>
                        </a:rPr>
                        <a:t>smartphones</a:t>
                      </a:r>
                      <a:r>
                        <a:rPr lang="en-US" sz="2000" b="0" i="0" kern="1200" dirty="0">
                          <a:solidFill>
                            <a:schemeClr val="tx1"/>
                          </a:solidFill>
                          <a:effectLst/>
                          <a:latin typeface="+mn-lt"/>
                          <a:ea typeface="+mn-ea"/>
                          <a:cs typeface="+mn-cs"/>
                        </a:rPr>
                        <a:t> or </a:t>
                      </a:r>
                      <a:r>
                        <a:rPr lang="en-US" sz="2000" b="0" i="0" u="none" strike="noStrike" kern="1200" dirty="0">
                          <a:solidFill>
                            <a:schemeClr val="tx1"/>
                          </a:solidFill>
                          <a:effectLst/>
                          <a:latin typeface="+mn-lt"/>
                          <a:ea typeface="+mn-ea"/>
                          <a:cs typeface="+mn-cs"/>
                          <a:hlinkClick r:id="rId4" tooltip="Internet of things"/>
                        </a:rPr>
                        <a:t>Internet of things</a:t>
                      </a:r>
                      <a:r>
                        <a:rPr lang="en-US" sz="2000" b="0" i="0" kern="1200" dirty="0">
                          <a:solidFill>
                            <a:schemeClr val="tx1"/>
                          </a:solidFill>
                          <a:effectLst/>
                          <a:latin typeface="+mn-lt"/>
                          <a:ea typeface="+mn-ea"/>
                          <a:cs typeface="+mn-cs"/>
                        </a:rPr>
                        <a:t> (IoT) devices whose </a:t>
                      </a:r>
                      <a:r>
                        <a:rPr lang="en-US" sz="2000" b="0" i="0" u="none" strike="noStrike" kern="1200" dirty="0">
                          <a:solidFill>
                            <a:schemeClr val="tx1"/>
                          </a:solidFill>
                          <a:effectLst/>
                          <a:latin typeface="+mn-lt"/>
                          <a:ea typeface="+mn-ea"/>
                          <a:cs typeface="+mn-cs"/>
                          <a:hlinkClick r:id="rId5" tooltip="Computer security"/>
                        </a:rPr>
                        <a:t>security</a:t>
                      </a:r>
                      <a:r>
                        <a:rPr lang="en-US" sz="2000" b="0" i="0" kern="1200" dirty="0">
                          <a:solidFill>
                            <a:schemeClr val="tx1"/>
                          </a:solidFill>
                          <a:effectLst/>
                          <a:latin typeface="+mn-lt"/>
                          <a:ea typeface="+mn-ea"/>
                          <a:cs typeface="+mn-cs"/>
                        </a:rPr>
                        <a:t> have been breached and control ceded to a third party.</a:t>
                      </a:r>
                      <a:endParaRPr lang="en-IN" sz="2000" b="1" dirty="0"/>
                    </a:p>
                  </a:txBody>
                  <a:tcPr/>
                </a:tc>
                <a:extLst>
                  <a:ext uri="{0D108BD9-81ED-4DB2-BD59-A6C34878D82A}">
                    <a16:rowId xmlns:a16="http://schemas.microsoft.com/office/drawing/2014/main" val="1037103936"/>
                  </a:ext>
                </a:extLst>
              </a:tr>
              <a:tr h="6169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2000" b="1" dirty="0"/>
                        <a:t>7. Keystroke loggers:</a:t>
                      </a:r>
                      <a:r>
                        <a:rPr lang="en-US" sz="2000" b="0" i="0" kern="1200" dirty="0">
                          <a:solidFill>
                            <a:schemeClr val="tx1"/>
                          </a:solidFill>
                          <a:effectLst/>
                          <a:latin typeface="+mn-lt"/>
                          <a:ea typeface="+mn-ea"/>
                          <a:cs typeface="+mn-cs"/>
                        </a:rPr>
                        <a:t>A keylogger, short for keystroke logger, is a type of surveillance technology used to monitor and record each keystroke typed on a keyboard.</a:t>
                      </a:r>
                      <a:endParaRPr lang="en-IN" sz="2000" b="0" dirty="0"/>
                    </a:p>
                  </a:txBody>
                  <a:tcPr/>
                </a:tc>
                <a:extLst>
                  <a:ext uri="{0D108BD9-81ED-4DB2-BD59-A6C34878D82A}">
                    <a16:rowId xmlns:a16="http://schemas.microsoft.com/office/drawing/2014/main" val="2468061728"/>
                  </a:ext>
                </a:extLst>
              </a:tr>
            </a:tbl>
          </a:graphicData>
        </a:graphic>
      </p:graphicFrame>
    </p:spTree>
    <p:extLst>
      <p:ext uri="{BB962C8B-B14F-4D97-AF65-F5344CB8AC3E}">
        <p14:creationId xmlns:p14="http://schemas.microsoft.com/office/powerpoint/2010/main" val="195370071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8B00-B77B-3603-26E4-7F49AA66F195}"/>
              </a:ext>
            </a:extLst>
          </p:cNvPr>
          <p:cNvSpPr>
            <a:spLocks noGrp="1"/>
          </p:cNvSpPr>
          <p:nvPr>
            <p:ph type="title"/>
          </p:nvPr>
        </p:nvSpPr>
        <p:spPr>
          <a:xfrm>
            <a:off x="838200" y="158297"/>
            <a:ext cx="10515600" cy="799646"/>
          </a:xfrm>
        </p:spPr>
        <p:txBody>
          <a:bodyPr/>
          <a:lstStyle/>
          <a:p>
            <a:r>
              <a:rPr lang="en-IN" b="1" dirty="0"/>
              <a:t>                             </a:t>
            </a:r>
            <a:r>
              <a:rPr lang="en-IN" sz="2400" b="1" dirty="0"/>
              <a:t>4.6 Virus and Worms</a:t>
            </a:r>
          </a:p>
        </p:txBody>
      </p:sp>
      <p:sp>
        <p:nvSpPr>
          <p:cNvPr id="6" name="Content Placeholder 5">
            <a:extLst>
              <a:ext uri="{FF2B5EF4-FFF2-40B4-BE49-F238E27FC236}">
                <a16:creationId xmlns:a16="http://schemas.microsoft.com/office/drawing/2014/main" id="{2029D7DD-DFC6-D02E-2DA2-726B95DDADD2}"/>
              </a:ext>
            </a:extLst>
          </p:cNvPr>
          <p:cNvSpPr>
            <a:spLocks noGrp="1"/>
          </p:cNvSpPr>
          <p:nvPr>
            <p:ph idx="1"/>
          </p:nvPr>
        </p:nvSpPr>
        <p:spPr>
          <a:xfrm>
            <a:off x="838200" y="957943"/>
            <a:ext cx="10515600" cy="5219020"/>
          </a:xfrm>
        </p:spPr>
        <p:txBody>
          <a:bodyPr>
            <a:normAutofit/>
          </a:bodyPr>
          <a:lstStyle/>
          <a:p>
            <a:pPr marL="0" indent="0">
              <a:buNone/>
            </a:pPr>
            <a:r>
              <a:rPr lang="en-US" sz="2000" dirty="0"/>
              <a:t>• Computer virus is a program that can &lt;infect= legitimate programs by modifying them to include a possibly &lt;evolved= copy of itself.</a:t>
            </a:r>
          </a:p>
          <a:p>
            <a:pPr marL="0" indent="0">
              <a:buNone/>
            </a:pPr>
            <a:r>
              <a:rPr lang="en-US" sz="2000" dirty="0"/>
              <a:t>• Viruses spread themselves, without the knowledge or permission of the users, to potentially large numbers of programs on many machines.</a:t>
            </a:r>
          </a:p>
          <a:p>
            <a:pPr marL="0" indent="0">
              <a:buNone/>
            </a:pPr>
            <a:r>
              <a:rPr lang="en-US" sz="2000" dirty="0"/>
              <a:t>• A computer virus passes from computer to computer in a similar manner as a biological virus passes from person to person.</a:t>
            </a:r>
          </a:p>
          <a:p>
            <a:pPr marL="0" indent="0">
              <a:buNone/>
            </a:pPr>
            <a:r>
              <a:rPr lang="en-US" sz="2000" dirty="0"/>
              <a:t>• Viruses may also contain malicious instructions that may cause damage or annoyance; the combination of possibly Malicious Code with the ability to spread is what makes viruses a considerable concern.</a:t>
            </a:r>
          </a:p>
          <a:p>
            <a:pPr marL="0" indent="0">
              <a:buNone/>
            </a:pPr>
            <a:r>
              <a:rPr lang="en-US" sz="2000" dirty="0"/>
              <a:t>• Viruses can often spread without any readily visible symptoms. </a:t>
            </a:r>
          </a:p>
          <a:p>
            <a:pPr marL="0" indent="0">
              <a:buNone/>
            </a:pPr>
            <a:r>
              <a:rPr lang="en-US" sz="2000" dirty="0"/>
              <a:t>• A virus can start on event-driven effects (e.g., triggered after a specific number of executions), time-driven effects (e.g., triggered on a specific date, such as Friday the 13th) or can occur at random.</a:t>
            </a:r>
          </a:p>
          <a:p>
            <a:pPr marL="0" indent="0">
              <a:buNone/>
            </a:pPr>
            <a:endParaRPr lang="en-IN" sz="2000" dirty="0"/>
          </a:p>
        </p:txBody>
      </p:sp>
    </p:spTree>
    <p:extLst>
      <p:ext uri="{BB962C8B-B14F-4D97-AF65-F5344CB8AC3E}">
        <p14:creationId xmlns:p14="http://schemas.microsoft.com/office/powerpoint/2010/main" val="25798747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04ABD-9006-A56C-CCDD-66270D70A024}"/>
              </a:ext>
            </a:extLst>
          </p:cNvPr>
          <p:cNvSpPr>
            <a:spLocks noGrp="1"/>
          </p:cNvSpPr>
          <p:nvPr>
            <p:ph type="title"/>
          </p:nvPr>
        </p:nvSpPr>
        <p:spPr>
          <a:xfrm>
            <a:off x="838200" y="365125"/>
            <a:ext cx="10515600" cy="930275"/>
          </a:xfrm>
        </p:spPr>
        <p:txBody>
          <a:bodyPr>
            <a:normAutofit/>
          </a:bodyPr>
          <a:lstStyle/>
          <a:p>
            <a:pPr algn="ctr"/>
            <a:r>
              <a:rPr lang="en-IN" sz="2800" b="1" dirty="0">
                <a:solidFill>
                  <a:srgbClr val="FFFF00"/>
                </a:solidFill>
              </a:rPr>
              <a:t>4.1 INTRODUCTION</a:t>
            </a:r>
          </a:p>
        </p:txBody>
      </p:sp>
      <p:sp>
        <p:nvSpPr>
          <p:cNvPr id="3" name="Content Placeholder 2">
            <a:extLst>
              <a:ext uri="{FF2B5EF4-FFF2-40B4-BE49-F238E27FC236}">
                <a16:creationId xmlns:a16="http://schemas.microsoft.com/office/drawing/2014/main" id="{74AD099D-ADD9-AE0E-57D1-E447C8ADDCB8}"/>
              </a:ext>
            </a:extLst>
          </p:cNvPr>
          <p:cNvSpPr>
            <a:spLocks noGrp="1"/>
          </p:cNvSpPr>
          <p:nvPr>
            <p:ph idx="1"/>
          </p:nvPr>
        </p:nvSpPr>
        <p:spPr>
          <a:xfrm>
            <a:off x="838200" y="1295400"/>
            <a:ext cx="10515600" cy="4881563"/>
          </a:xfrm>
        </p:spPr>
        <p:txBody>
          <a:bodyPr>
            <a:normAutofit lnSpcReduction="10000"/>
          </a:bodyPr>
          <a:lstStyle/>
          <a:p>
            <a:pPr marL="0" indent="0">
              <a:buNone/>
            </a:pPr>
            <a:r>
              <a:rPr lang="en-US" sz="2000" b="1" dirty="0">
                <a:solidFill>
                  <a:srgbClr val="FFFF00"/>
                </a:solidFill>
              </a:rPr>
              <a:t>3. Crossing the line toward electronic crime (E-crime):</a:t>
            </a:r>
          </a:p>
          <a:p>
            <a:pPr marL="0" indent="0">
              <a:buNone/>
            </a:pPr>
            <a:r>
              <a:rPr lang="en-US" sz="2000" dirty="0"/>
              <a:t>• Once the attackers are able to access a user account, then they will attempt further exploits to get an administrator or &lt;root= access.</a:t>
            </a:r>
          </a:p>
          <a:p>
            <a:pPr marL="0" indent="0">
              <a:buNone/>
            </a:pPr>
            <a:r>
              <a:rPr lang="en-US" sz="2000" dirty="0"/>
              <a:t> • Root access is a UNIX term and is associated with the system privileges required to run all services and access all files on the system (readers are expected to have a basic familiarity with Unix-based systems).</a:t>
            </a:r>
          </a:p>
          <a:p>
            <a:pPr marL="0" indent="0">
              <a:buNone/>
            </a:pPr>
            <a:r>
              <a:rPr lang="en-US" sz="2000" b="1" dirty="0">
                <a:solidFill>
                  <a:srgbClr val="FFFF00"/>
                </a:solidFill>
              </a:rPr>
              <a:t>4. Grab the data:</a:t>
            </a:r>
          </a:p>
          <a:p>
            <a:pPr marL="0" indent="0">
              <a:buNone/>
            </a:pPr>
            <a:r>
              <a:rPr lang="en-US" sz="2000" dirty="0"/>
              <a:t>• Now that the attacker has &lt;captured the network,= he/she takes advantage of his/her position to steal confidential data.</a:t>
            </a:r>
          </a:p>
          <a:p>
            <a:pPr marL="0" indent="0">
              <a:buNone/>
            </a:pPr>
            <a:r>
              <a:rPr lang="en-US" sz="2000" b="1" dirty="0">
                <a:solidFill>
                  <a:srgbClr val="FFFF00"/>
                </a:solidFill>
              </a:rPr>
              <a:t>5. Covering tracks:</a:t>
            </a:r>
          </a:p>
          <a:p>
            <a:pPr marL="0" indent="0">
              <a:buNone/>
            </a:pPr>
            <a:r>
              <a:rPr lang="en-US" sz="2000" dirty="0"/>
              <a:t>• This is the last step in any cyberattack, which refers to the activities undertaken by the attacker to extend misuse of the system without being detected.</a:t>
            </a:r>
          </a:p>
          <a:p>
            <a:pPr marL="0" indent="0">
              <a:buNone/>
            </a:pPr>
            <a:r>
              <a:rPr lang="en-US" sz="2000" dirty="0"/>
              <a:t>• The attacker can remain undetected for long periods.</a:t>
            </a:r>
          </a:p>
          <a:p>
            <a:pPr marL="0" indent="0">
              <a:buNone/>
            </a:pPr>
            <a:r>
              <a:rPr lang="en-US" sz="2000" dirty="0"/>
              <a:t>• During this entire process, the attacker takes optimum care to hide his/her identity (ID) from the first step itself.</a:t>
            </a:r>
            <a:endParaRPr lang="en-IN" sz="2000" dirty="0"/>
          </a:p>
          <a:p>
            <a:pPr marL="0" indent="0">
              <a:buNone/>
            </a:pPr>
            <a:endParaRPr lang="en-US" sz="2000" dirty="0"/>
          </a:p>
          <a:p>
            <a:pPr marL="0" indent="0">
              <a:buNone/>
            </a:pPr>
            <a:endParaRPr lang="en-US" sz="4500" dirty="0"/>
          </a:p>
        </p:txBody>
      </p:sp>
    </p:spTree>
    <p:extLst>
      <p:ext uri="{BB962C8B-B14F-4D97-AF65-F5344CB8AC3E}">
        <p14:creationId xmlns:p14="http://schemas.microsoft.com/office/powerpoint/2010/main" val="29813148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484CD-2CCA-F0E8-4B29-97A46BEECC54}"/>
              </a:ext>
            </a:extLst>
          </p:cNvPr>
          <p:cNvSpPr>
            <a:spLocks noGrp="1"/>
          </p:cNvSpPr>
          <p:nvPr>
            <p:ph type="title"/>
          </p:nvPr>
        </p:nvSpPr>
        <p:spPr>
          <a:xfrm>
            <a:off x="838200" y="136525"/>
            <a:ext cx="10515600" cy="854075"/>
          </a:xfrm>
        </p:spPr>
        <p:txBody>
          <a:bodyPr/>
          <a:lstStyle/>
          <a:p>
            <a:r>
              <a:rPr lang="en-IN" b="1" dirty="0"/>
              <a:t>                             </a:t>
            </a:r>
            <a:r>
              <a:rPr lang="en-IN" sz="2400" b="1" dirty="0"/>
              <a:t>4.6 Virus and Worms</a:t>
            </a:r>
            <a:endParaRPr lang="en-IN" sz="2400" dirty="0"/>
          </a:p>
        </p:txBody>
      </p:sp>
      <p:sp>
        <p:nvSpPr>
          <p:cNvPr id="3" name="Content Placeholder 2">
            <a:extLst>
              <a:ext uri="{FF2B5EF4-FFF2-40B4-BE49-F238E27FC236}">
                <a16:creationId xmlns:a16="http://schemas.microsoft.com/office/drawing/2014/main" id="{57F51A8C-7AB3-B5F4-3232-167521D793F5}"/>
              </a:ext>
            </a:extLst>
          </p:cNvPr>
          <p:cNvSpPr>
            <a:spLocks noGrp="1"/>
          </p:cNvSpPr>
          <p:nvPr>
            <p:ph idx="1"/>
          </p:nvPr>
        </p:nvSpPr>
        <p:spPr>
          <a:xfrm>
            <a:off x="838200" y="881743"/>
            <a:ext cx="10515600" cy="5295220"/>
          </a:xfrm>
        </p:spPr>
        <p:txBody>
          <a:bodyPr>
            <a:normAutofit lnSpcReduction="10000"/>
          </a:bodyPr>
          <a:lstStyle/>
          <a:p>
            <a:pPr marL="0" indent="0">
              <a:buNone/>
            </a:pPr>
            <a:r>
              <a:rPr lang="en-US" sz="2000" b="1" dirty="0"/>
              <a:t>Viruses can take some typical actions:</a:t>
            </a:r>
          </a:p>
          <a:p>
            <a:pPr marL="0" indent="0">
              <a:buNone/>
            </a:pPr>
            <a:r>
              <a:rPr lang="en-US" sz="2000" dirty="0"/>
              <a:t>1. Display a message to prompt an action which may set of the virus;</a:t>
            </a:r>
          </a:p>
          <a:p>
            <a:pPr marL="0" indent="0">
              <a:buNone/>
            </a:pPr>
            <a:r>
              <a:rPr lang="en-US" sz="2000" dirty="0"/>
              <a:t>2. delete files inside the system into which viruses enter;</a:t>
            </a:r>
          </a:p>
          <a:p>
            <a:pPr marL="0" indent="0">
              <a:buNone/>
            </a:pPr>
            <a:r>
              <a:rPr lang="en-US" sz="2000" dirty="0"/>
              <a:t>3. scramble data on a hard disk;</a:t>
            </a:r>
          </a:p>
          <a:p>
            <a:pPr marL="0" indent="0">
              <a:buNone/>
            </a:pPr>
            <a:r>
              <a:rPr lang="en-US" sz="2000" dirty="0"/>
              <a:t>4. cause erratic screen behavior;</a:t>
            </a:r>
          </a:p>
          <a:p>
            <a:pPr marL="0" indent="0">
              <a:buNone/>
            </a:pPr>
            <a:r>
              <a:rPr lang="en-US" sz="2000" dirty="0"/>
              <a:t>5. halt the system (PC);</a:t>
            </a:r>
          </a:p>
          <a:p>
            <a:pPr marL="0" indent="0">
              <a:buNone/>
            </a:pPr>
            <a:r>
              <a:rPr lang="en-US" sz="2000" dirty="0"/>
              <a:t>6. just replicate themselves to propagate further harm.</a:t>
            </a:r>
          </a:p>
          <a:p>
            <a:pPr marL="0" indent="0">
              <a:buNone/>
            </a:pPr>
            <a:r>
              <a:rPr lang="en-US" sz="2000" dirty="0"/>
              <a:t>• Computer virus has the ability to copy itself and infect the system.</a:t>
            </a:r>
          </a:p>
          <a:p>
            <a:pPr marL="0" indent="0">
              <a:buNone/>
            </a:pPr>
            <a:r>
              <a:rPr lang="en-US" sz="2000" dirty="0"/>
              <a:t>• The term virus is also commonly but erroneously used to refer to other types of malware, Adware and Spyware programs that do not have reproductive ability.</a:t>
            </a:r>
          </a:p>
          <a:p>
            <a:pPr marL="0" indent="0">
              <a:buNone/>
            </a:pPr>
            <a:r>
              <a:rPr lang="en-US" sz="2000" dirty="0"/>
              <a:t>• A true virus can only spread from one system to another (in some form of executable code) when its host is taken to the target computer; for instance, when a user sent it over the Internet or a network, or carried it on a removable media such as CD, DVD or USB drives.</a:t>
            </a:r>
          </a:p>
          <a:p>
            <a:pPr marL="0" indent="0">
              <a:buNone/>
            </a:pPr>
            <a:r>
              <a:rPr lang="en-US" sz="2000" dirty="0"/>
              <a:t>• Viruses can increase their chances of spreading to other systems by infecting files on a network file system or a file system that is accessed by another system.</a:t>
            </a:r>
          </a:p>
        </p:txBody>
      </p:sp>
    </p:spTree>
    <p:extLst>
      <p:ext uri="{BB962C8B-B14F-4D97-AF65-F5344CB8AC3E}">
        <p14:creationId xmlns:p14="http://schemas.microsoft.com/office/powerpoint/2010/main" val="3465583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847EC-A34A-CFF1-332E-EDC33D519EE9}"/>
              </a:ext>
            </a:extLst>
          </p:cNvPr>
          <p:cNvSpPr>
            <a:spLocks noGrp="1"/>
          </p:cNvSpPr>
          <p:nvPr>
            <p:ph type="title"/>
          </p:nvPr>
        </p:nvSpPr>
        <p:spPr>
          <a:xfrm>
            <a:off x="838200" y="365125"/>
            <a:ext cx="10515600" cy="854075"/>
          </a:xfrm>
        </p:spPr>
        <p:txBody>
          <a:bodyPr/>
          <a:lstStyle/>
          <a:p>
            <a:r>
              <a:rPr lang="en-IN" b="1" dirty="0"/>
              <a:t>                               </a:t>
            </a:r>
            <a:r>
              <a:rPr lang="en-IN" sz="2400" b="1" dirty="0"/>
              <a:t>4.6 Virus and Worms</a:t>
            </a:r>
            <a:endParaRPr lang="en-IN" sz="2400" dirty="0"/>
          </a:p>
        </p:txBody>
      </p:sp>
      <p:pic>
        <p:nvPicPr>
          <p:cNvPr id="5" name="Content Placeholder 4">
            <a:extLst>
              <a:ext uri="{FF2B5EF4-FFF2-40B4-BE49-F238E27FC236}">
                <a16:creationId xmlns:a16="http://schemas.microsoft.com/office/drawing/2014/main" id="{41496FDA-C330-2890-EAFC-A60EDC95A77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3999" y="1231463"/>
            <a:ext cx="8556171" cy="4758702"/>
          </a:xfrm>
        </p:spPr>
      </p:pic>
    </p:spTree>
    <p:extLst>
      <p:ext uri="{BB962C8B-B14F-4D97-AF65-F5344CB8AC3E}">
        <p14:creationId xmlns:p14="http://schemas.microsoft.com/office/powerpoint/2010/main" val="14725864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9F5E9-4B8D-923A-05F6-14FB7224AFBB}"/>
              </a:ext>
            </a:extLst>
          </p:cNvPr>
          <p:cNvSpPr>
            <a:spLocks noGrp="1"/>
          </p:cNvSpPr>
          <p:nvPr>
            <p:ph type="title"/>
          </p:nvPr>
        </p:nvSpPr>
        <p:spPr>
          <a:xfrm>
            <a:off x="838200" y="365126"/>
            <a:ext cx="10515600" cy="810532"/>
          </a:xfrm>
        </p:spPr>
        <p:txBody>
          <a:bodyPr/>
          <a:lstStyle/>
          <a:p>
            <a:r>
              <a:rPr lang="en-IN" b="1" dirty="0"/>
              <a:t>                               </a:t>
            </a:r>
            <a:r>
              <a:rPr lang="en-IN" sz="2400" b="1" dirty="0"/>
              <a:t>4.6 Virus and Worms</a:t>
            </a:r>
            <a:endParaRPr lang="en-IN" sz="2400" dirty="0"/>
          </a:p>
        </p:txBody>
      </p:sp>
      <p:sp>
        <p:nvSpPr>
          <p:cNvPr id="3" name="Content Placeholder 2">
            <a:extLst>
              <a:ext uri="{FF2B5EF4-FFF2-40B4-BE49-F238E27FC236}">
                <a16:creationId xmlns:a16="http://schemas.microsoft.com/office/drawing/2014/main" id="{022E6FD9-04A4-6472-F2B9-D44D93AFCA06}"/>
              </a:ext>
            </a:extLst>
          </p:cNvPr>
          <p:cNvSpPr>
            <a:spLocks noGrp="1"/>
          </p:cNvSpPr>
          <p:nvPr>
            <p:ph idx="1"/>
          </p:nvPr>
        </p:nvSpPr>
        <p:spPr>
          <a:xfrm>
            <a:off x="838200" y="1175658"/>
            <a:ext cx="10515600" cy="5001305"/>
          </a:xfrm>
        </p:spPr>
        <p:txBody>
          <a:bodyPr>
            <a:normAutofit/>
          </a:bodyPr>
          <a:lstStyle/>
          <a:p>
            <a:pPr marL="0" indent="0">
              <a:buNone/>
            </a:pPr>
            <a:r>
              <a:rPr lang="en-US" sz="2000" dirty="0"/>
              <a:t>• Malware includes computer viruses, worms, Trojans, most Rootkits, Spyware, dishonest Adware, crimeware and other malicious and unwanted software as well as true viruses. </a:t>
            </a:r>
          </a:p>
          <a:p>
            <a:pPr marL="0" indent="0">
              <a:buNone/>
            </a:pPr>
            <a:r>
              <a:rPr lang="en-US" sz="2000" dirty="0"/>
              <a:t>• Viruses are sometimes confused with computer worms and Trojan Horses, which are technically different (see Table 4.7 to understand the difference between computer virus and worm).</a:t>
            </a:r>
          </a:p>
          <a:p>
            <a:pPr marL="0" indent="0">
              <a:buNone/>
            </a:pPr>
            <a:r>
              <a:rPr lang="en-US" sz="2000" dirty="0"/>
              <a:t>• A worm spreads itself automatically to other computers through networks by exploiting security vulnerabilities, whereas a Trojan is a code/program that appears to be harmless but hides malicious functions. </a:t>
            </a:r>
          </a:p>
          <a:p>
            <a:pPr marL="0" indent="0">
              <a:buNone/>
            </a:pPr>
            <a:r>
              <a:rPr lang="en-US" sz="2000" dirty="0"/>
              <a:t>• Worms and Trojans, such as viruses, may harm the system’s data or performance.</a:t>
            </a:r>
          </a:p>
          <a:p>
            <a:pPr marL="0" indent="0">
              <a:buNone/>
            </a:pPr>
            <a:r>
              <a:rPr lang="en-US" sz="2000" dirty="0"/>
              <a:t>• Some viruses and other malware have noticeable symptoms that enable computer user to take necessary corrective actions, but many viruses are surreptitious or simply do nothing for user’s to take note of them.</a:t>
            </a:r>
          </a:p>
          <a:p>
            <a:pPr marL="0" indent="0">
              <a:buNone/>
            </a:pPr>
            <a:r>
              <a:rPr lang="en-US" sz="2000" dirty="0"/>
              <a:t>• Some viruses do nothing beyond reproducing themselves.</a:t>
            </a:r>
          </a:p>
          <a:p>
            <a:pPr marL="0" indent="0">
              <a:buNone/>
            </a:pPr>
            <a:endParaRPr lang="en-IN" sz="2000" dirty="0"/>
          </a:p>
        </p:txBody>
      </p:sp>
    </p:spTree>
    <p:extLst>
      <p:ext uri="{BB962C8B-B14F-4D97-AF65-F5344CB8AC3E}">
        <p14:creationId xmlns:p14="http://schemas.microsoft.com/office/powerpoint/2010/main" val="1461123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3709B-77BF-8E96-8051-199843DCE3C9}"/>
              </a:ext>
            </a:extLst>
          </p:cNvPr>
          <p:cNvSpPr>
            <a:spLocks noGrp="1"/>
          </p:cNvSpPr>
          <p:nvPr>
            <p:ph type="title"/>
          </p:nvPr>
        </p:nvSpPr>
        <p:spPr>
          <a:xfrm>
            <a:off x="838200" y="365126"/>
            <a:ext cx="10515600" cy="824474"/>
          </a:xfrm>
        </p:spPr>
        <p:txBody>
          <a:bodyPr/>
          <a:lstStyle/>
          <a:p>
            <a:r>
              <a:rPr lang="en-IN" b="1" dirty="0"/>
              <a:t>                             </a:t>
            </a:r>
            <a:r>
              <a:rPr lang="en-IN" sz="2400" b="1" dirty="0"/>
              <a:t>4.6 Virus and Worms</a:t>
            </a:r>
            <a:endParaRPr lang="en-IN" sz="2400" dirty="0"/>
          </a:p>
        </p:txBody>
      </p:sp>
      <p:pic>
        <p:nvPicPr>
          <p:cNvPr id="7" name="Content Placeholder 6">
            <a:extLst>
              <a:ext uri="{FF2B5EF4-FFF2-40B4-BE49-F238E27FC236}">
                <a16:creationId xmlns:a16="http://schemas.microsoft.com/office/drawing/2014/main" id="{6CF9DC79-EB1A-27B2-08A6-E0F57C2827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14600" y="1408282"/>
            <a:ext cx="7315200" cy="4437296"/>
          </a:xfrm>
        </p:spPr>
      </p:pic>
    </p:spTree>
    <p:extLst>
      <p:ext uri="{BB962C8B-B14F-4D97-AF65-F5344CB8AC3E}">
        <p14:creationId xmlns:p14="http://schemas.microsoft.com/office/powerpoint/2010/main" val="38851473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45ADC-DBC6-6F33-5D9E-73635A9C4B5F}"/>
              </a:ext>
            </a:extLst>
          </p:cNvPr>
          <p:cNvSpPr>
            <a:spLocks noGrp="1"/>
          </p:cNvSpPr>
          <p:nvPr>
            <p:ph type="title"/>
          </p:nvPr>
        </p:nvSpPr>
        <p:spPr>
          <a:xfrm>
            <a:off x="838200" y="365126"/>
            <a:ext cx="10515600" cy="810531"/>
          </a:xfrm>
        </p:spPr>
        <p:txBody>
          <a:bodyPr/>
          <a:lstStyle/>
          <a:p>
            <a:r>
              <a:rPr lang="en-IN" b="1" dirty="0"/>
              <a:t>                               </a:t>
            </a:r>
            <a:r>
              <a:rPr lang="en-IN" sz="2400" b="1" dirty="0"/>
              <a:t>4.6 Virus and Worms</a:t>
            </a:r>
            <a:endParaRPr lang="en-IN" sz="2400" dirty="0"/>
          </a:p>
        </p:txBody>
      </p:sp>
      <p:sp>
        <p:nvSpPr>
          <p:cNvPr id="3" name="Content Placeholder 2">
            <a:extLst>
              <a:ext uri="{FF2B5EF4-FFF2-40B4-BE49-F238E27FC236}">
                <a16:creationId xmlns:a16="http://schemas.microsoft.com/office/drawing/2014/main" id="{C19B48C9-794D-46DA-7AF2-A5AC7FEB99C9}"/>
              </a:ext>
            </a:extLst>
          </p:cNvPr>
          <p:cNvSpPr>
            <a:spLocks noGrp="1"/>
          </p:cNvSpPr>
          <p:nvPr>
            <p:ph idx="1"/>
          </p:nvPr>
        </p:nvSpPr>
        <p:spPr>
          <a:xfrm>
            <a:off x="838200" y="1306286"/>
            <a:ext cx="10515600" cy="4870677"/>
          </a:xfrm>
        </p:spPr>
        <p:txBody>
          <a:bodyPr>
            <a:normAutofit/>
          </a:bodyPr>
          <a:lstStyle/>
          <a:p>
            <a:pPr marL="0" indent="0">
              <a:buNone/>
            </a:pPr>
            <a:r>
              <a:rPr lang="en-US" sz="2200" b="1" dirty="0"/>
              <a:t>4.6.1 Types of Viruses </a:t>
            </a:r>
          </a:p>
          <a:p>
            <a:pPr marL="0" indent="0">
              <a:buNone/>
            </a:pPr>
            <a:r>
              <a:rPr lang="en-US" sz="2000" b="1" dirty="0"/>
              <a:t>1.Boot sector viruses: </a:t>
            </a:r>
            <a:r>
              <a:rPr lang="en-US" sz="2000" dirty="0"/>
              <a:t>It infects the storage media on which OS is stored (e.g., hard drives) and which is used to start the computer system. </a:t>
            </a:r>
          </a:p>
          <a:p>
            <a:pPr marL="0" indent="0">
              <a:buNone/>
            </a:pPr>
            <a:r>
              <a:rPr lang="en-US" sz="2000" b="1" dirty="0"/>
              <a:t>2.Program viruses: </a:t>
            </a:r>
            <a:r>
              <a:rPr lang="en-US" sz="2000" dirty="0"/>
              <a:t>These viruses become active when the program file (usually with extensions .bin, .com,.exe, .</a:t>
            </a:r>
            <a:r>
              <a:rPr lang="en-US" sz="2000" dirty="0" err="1"/>
              <a:t>ovl</a:t>
            </a:r>
            <a:r>
              <a:rPr lang="en-US" sz="2000" dirty="0"/>
              <a:t>, .</a:t>
            </a:r>
            <a:r>
              <a:rPr lang="en-US" sz="2000" dirty="0" err="1"/>
              <a:t>drv</a:t>
            </a:r>
            <a:r>
              <a:rPr lang="en-US" sz="2000" dirty="0"/>
              <a:t>) is executed.</a:t>
            </a:r>
          </a:p>
          <a:p>
            <a:pPr marL="0" indent="0">
              <a:buNone/>
            </a:pPr>
            <a:r>
              <a:rPr lang="en-US" sz="2000" b="1" dirty="0"/>
              <a:t>3. Multipartite viruses: </a:t>
            </a:r>
            <a:r>
              <a:rPr lang="en-US" sz="2000" dirty="0"/>
              <a:t>It is a hybrid of a boot sector and program viruses. It infects program files along with the boot record when the infected program is active.</a:t>
            </a:r>
          </a:p>
          <a:p>
            <a:pPr marL="0" indent="0">
              <a:buNone/>
            </a:pPr>
            <a:r>
              <a:rPr lang="en-US" sz="2000" b="1" dirty="0"/>
              <a:t>4. Stealth viruses: </a:t>
            </a:r>
            <a:r>
              <a:rPr lang="en-US" sz="2000" dirty="0"/>
              <a:t>It hides itself and so detecting this type of virus is very difficult. It can hiding itself such a way that antivirus software also cannot detect it. Example for Stealth virus is &lt;Brain Virus=.</a:t>
            </a:r>
          </a:p>
          <a:p>
            <a:pPr marL="0" indent="0">
              <a:buNone/>
            </a:pPr>
            <a:r>
              <a:rPr lang="en-US" sz="2000" b="1" dirty="0"/>
              <a:t>5. Polymorphic viruses: </a:t>
            </a:r>
            <a:r>
              <a:rPr lang="en-US" sz="2000" dirty="0"/>
              <a:t>It acts like a &lt;chameleon= that changes its virus signature (i.e., binary pattern) every time it spreads through the system (i.e., multiplies and infects a new file). Hence, it is always difficult to detect polymorphic virus with the help of an antivirus program.</a:t>
            </a:r>
            <a:endParaRPr lang="en-IN" sz="2000" dirty="0"/>
          </a:p>
          <a:p>
            <a:pPr marL="0" indent="0">
              <a:buNone/>
            </a:pPr>
            <a:endParaRPr lang="en-IN" sz="2000" dirty="0"/>
          </a:p>
        </p:txBody>
      </p:sp>
    </p:spTree>
    <p:extLst>
      <p:ext uri="{BB962C8B-B14F-4D97-AF65-F5344CB8AC3E}">
        <p14:creationId xmlns:p14="http://schemas.microsoft.com/office/powerpoint/2010/main" val="171914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FEEDB-D633-DC3A-34F8-5B25F35ED6D6}"/>
              </a:ext>
            </a:extLst>
          </p:cNvPr>
          <p:cNvSpPr>
            <a:spLocks noGrp="1"/>
          </p:cNvSpPr>
          <p:nvPr>
            <p:ph type="title"/>
          </p:nvPr>
        </p:nvSpPr>
        <p:spPr>
          <a:xfrm>
            <a:off x="838200" y="365125"/>
            <a:ext cx="10515600" cy="843189"/>
          </a:xfrm>
        </p:spPr>
        <p:txBody>
          <a:bodyPr/>
          <a:lstStyle/>
          <a:p>
            <a:r>
              <a:rPr lang="en-IN" b="1" dirty="0"/>
              <a:t>                              </a:t>
            </a:r>
            <a:r>
              <a:rPr lang="en-IN" sz="2400" b="1" dirty="0"/>
              <a:t>4.6 Virus and Worms</a:t>
            </a:r>
            <a:endParaRPr lang="en-IN" sz="2400" dirty="0"/>
          </a:p>
        </p:txBody>
      </p:sp>
      <p:sp>
        <p:nvSpPr>
          <p:cNvPr id="3" name="Content Placeholder 2">
            <a:extLst>
              <a:ext uri="{FF2B5EF4-FFF2-40B4-BE49-F238E27FC236}">
                <a16:creationId xmlns:a16="http://schemas.microsoft.com/office/drawing/2014/main" id="{747FC129-B841-DFAA-67C9-80EF388B425E}"/>
              </a:ext>
            </a:extLst>
          </p:cNvPr>
          <p:cNvSpPr>
            <a:spLocks noGrp="1"/>
          </p:cNvSpPr>
          <p:nvPr>
            <p:ph idx="1"/>
          </p:nvPr>
        </p:nvSpPr>
        <p:spPr>
          <a:xfrm>
            <a:off x="838200" y="1208314"/>
            <a:ext cx="10515600" cy="4968649"/>
          </a:xfrm>
        </p:spPr>
        <p:txBody>
          <a:bodyPr/>
          <a:lstStyle/>
          <a:p>
            <a:pPr marL="0" indent="0">
              <a:buNone/>
            </a:pPr>
            <a:r>
              <a:rPr lang="en-US" sz="2000" b="1" dirty="0"/>
              <a:t>6. Macro viruses: </a:t>
            </a:r>
            <a:r>
              <a:rPr lang="en-US" sz="2000" dirty="0"/>
              <a:t>Many applications, such as Microsoft Word and Microsoft Excel, support </a:t>
            </a:r>
            <a:r>
              <a:rPr lang="en-US" sz="2000" dirty="0" err="1"/>
              <a:t>lOMoAR</a:t>
            </a:r>
            <a:r>
              <a:rPr lang="en-US" sz="2000" dirty="0"/>
              <a:t> cPSD|25196479 MACROs (i.e., macrolanguages). These macros are programmed as a macro embedded in a document. Once </a:t>
            </a:r>
            <a:r>
              <a:rPr lang="en-US" sz="2000" dirty="0" err="1"/>
              <a:t>macrovirus</a:t>
            </a:r>
            <a:r>
              <a:rPr lang="en-US" sz="2000" dirty="0"/>
              <a:t> gets onto a victim’s computer then every document he/she produces will become infected. </a:t>
            </a:r>
            <a:r>
              <a:rPr lang="en-US" sz="2000" b="1" dirty="0"/>
              <a:t>7. Active X and Java Control: </a:t>
            </a:r>
            <a:r>
              <a:rPr lang="en-US" sz="2000" dirty="0"/>
              <a:t>All the web browsers have settings about Active X and Java Controls. </a:t>
            </a:r>
          </a:p>
          <a:p>
            <a:pPr marL="0" indent="0">
              <a:buNone/>
            </a:pPr>
            <a:r>
              <a:rPr lang="en-US" sz="2000" b="1" dirty="0"/>
              <a:t>World’s worst worm attacks.</a:t>
            </a:r>
          </a:p>
          <a:p>
            <a:pPr marL="0" indent="0">
              <a:buNone/>
            </a:pPr>
            <a:endParaRPr lang="en-IN" b="1" dirty="0"/>
          </a:p>
        </p:txBody>
      </p:sp>
      <p:graphicFrame>
        <p:nvGraphicFramePr>
          <p:cNvPr id="4" name="Table 3">
            <a:extLst>
              <a:ext uri="{FF2B5EF4-FFF2-40B4-BE49-F238E27FC236}">
                <a16:creationId xmlns:a16="http://schemas.microsoft.com/office/drawing/2014/main" id="{C946B9F8-B913-4384-8850-3E8F276C2309}"/>
              </a:ext>
            </a:extLst>
          </p:cNvPr>
          <p:cNvGraphicFramePr>
            <a:graphicFrameLocks noGrp="1"/>
          </p:cNvGraphicFramePr>
          <p:nvPr>
            <p:extLst>
              <p:ext uri="{D42A27DB-BD31-4B8C-83A1-F6EECF244321}">
                <p14:modId xmlns:p14="http://schemas.microsoft.com/office/powerpoint/2010/main" val="1188783382"/>
              </p:ext>
            </p:extLst>
          </p:nvPr>
        </p:nvGraphicFramePr>
        <p:xfrm>
          <a:off x="994228" y="3296920"/>
          <a:ext cx="8813801" cy="948510"/>
        </p:xfrm>
        <a:graphic>
          <a:graphicData uri="http://schemas.openxmlformats.org/drawingml/2006/table">
            <a:tbl>
              <a:tblPr firstRow="1" bandRow="1">
                <a:tableStyleId>{5940675A-B579-460E-94D1-54222C63F5DA}</a:tableStyleId>
              </a:tblPr>
              <a:tblGrid>
                <a:gridCol w="8813801">
                  <a:extLst>
                    <a:ext uri="{9D8B030D-6E8A-4147-A177-3AD203B41FA5}">
                      <a16:colId xmlns:a16="http://schemas.microsoft.com/office/drawing/2014/main" val="3025381195"/>
                    </a:ext>
                  </a:extLst>
                </a:gridCol>
              </a:tblGrid>
              <a:tr h="474255">
                <a:tc>
                  <a:txBody>
                    <a:bodyPr/>
                    <a:lstStyle/>
                    <a:p>
                      <a:r>
                        <a:rPr lang="en-IN" sz="2000" b="0" dirty="0" err="1"/>
                        <a:t>Conficker</a:t>
                      </a:r>
                      <a:r>
                        <a:rPr lang="en-IN" sz="2000" dirty="0"/>
                        <a:t>                INF/</a:t>
                      </a:r>
                      <a:r>
                        <a:rPr lang="en-IN" sz="2000" dirty="0" err="1"/>
                        <a:t>AutoRun</a:t>
                      </a:r>
                      <a:r>
                        <a:rPr lang="en-IN" sz="2000" dirty="0"/>
                        <a:t>                  Win32 PSW            Win32/Agent</a:t>
                      </a:r>
                    </a:p>
                  </a:txBody>
                  <a:tcPr/>
                </a:tc>
                <a:extLst>
                  <a:ext uri="{0D108BD9-81ED-4DB2-BD59-A6C34878D82A}">
                    <a16:rowId xmlns:a16="http://schemas.microsoft.com/office/drawing/2014/main" val="538037279"/>
                  </a:ext>
                </a:extLst>
              </a:tr>
              <a:tr h="474255">
                <a:tc>
                  <a:txBody>
                    <a:bodyPr/>
                    <a:lstStyle/>
                    <a:p>
                      <a:r>
                        <a:rPr lang="en-IN" sz="2000" dirty="0"/>
                        <a:t>Win32/</a:t>
                      </a:r>
                      <a:r>
                        <a:rPr lang="en-IN" sz="2000" dirty="0" err="1"/>
                        <a:t>FlyStudio</a:t>
                      </a:r>
                      <a:r>
                        <a:rPr lang="en-IN" sz="2000" dirty="0"/>
                        <a:t>    Win32/</a:t>
                      </a:r>
                      <a:r>
                        <a:rPr lang="en-IN" sz="2000" dirty="0" err="1"/>
                        <a:t>Pacex.Gen</a:t>
                      </a:r>
                      <a:r>
                        <a:rPr lang="en-IN" sz="2000" dirty="0"/>
                        <a:t>   Win32/</a:t>
                      </a:r>
                      <a:r>
                        <a:rPr lang="en-IN" sz="2000" dirty="0" err="1"/>
                        <a:t>Qhost</a:t>
                      </a:r>
                      <a:r>
                        <a:rPr lang="en-IN" sz="2000" dirty="0"/>
                        <a:t>      WMA/ </a:t>
                      </a:r>
                      <a:r>
                        <a:rPr lang="en-IN" sz="2000" dirty="0" err="1"/>
                        <a:t>TrojanDownloader</a:t>
                      </a:r>
                      <a:endParaRPr lang="en-IN" sz="2000" dirty="0"/>
                    </a:p>
                  </a:txBody>
                  <a:tcPr/>
                </a:tc>
                <a:extLst>
                  <a:ext uri="{0D108BD9-81ED-4DB2-BD59-A6C34878D82A}">
                    <a16:rowId xmlns:a16="http://schemas.microsoft.com/office/drawing/2014/main" val="1289879497"/>
                  </a:ext>
                </a:extLst>
              </a:tr>
            </a:tbl>
          </a:graphicData>
        </a:graphic>
      </p:graphicFrame>
      <p:sp>
        <p:nvSpPr>
          <p:cNvPr id="5" name="TextBox 4">
            <a:extLst>
              <a:ext uri="{FF2B5EF4-FFF2-40B4-BE49-F238E27FC236}">
                <a16:creationId xmlns:a16="http://schemas.microsoft.com/office/drawing/2014/main" id="{ED96C5BA-8383-0173-E84E-F6F110ED07BE}"/>
              </a:ext>
            </a:extLst>
          </p:cNvPr>
          <p:cNvSpPr txBox="1"/>
          <p:nvPr/>
        </p:nvSpPr>
        <p:spPr>
          <a:xfrm>
            <a:off x="838200" y="4343400"/>
            <a:ext cx="6887029" cy="984885"/>
          </a:xfrm>
          <a:prstGeom prst="rect">
            <a:avLst/>
          </a:prstGeom>
          <a:noFill/>
        </p:spPr>
        <p:txBody>
          <a:bodyPr wrap="square" rtlCol="0">
            <a:spAutoFit/>
          </a:bodyPr>
          <a:lstStyle/>
          <a:p>
            <a:r>
              <a:rPr lang="en-US" sz="2000" b="1" dirty="0"/>
              <a:t>The world’s worst virus and worm attacks!!!</a:t>
            </a:r>
          </a:p>
          <a:p>
            <a:endParaRPr lang="en-IN" sz="2000" b="1" dirty="0"/>
          </a:p>
          <a:p>
            <a:endParaRPr lang="en-IN" dirty="0"/>
          </a:p>
        </p:txBody>
      </p:sp>
      <p:graphicFrame>
        <p:nvGraphicFramePr>
          <p:cNvPr id="6" name="Table 5">
            <a:extLst>
              <a:ext uri="{FF2B5EF4-FFF2-40B4-BE49-F238E27FC236}">
                <a16:creationId xmlns:a16="http://schemas.microsoft.com/office/drawing/2014/main" id="{8670E99E-7DC8-D51D-6346-92070B5CC549}"/>
              </a:ext>
            </a:extLst>
          </p:cNvPr>
          <p:cNvGraphicFramePr>
            <a:graphicFrameLocks noGrp="1"/>
          </p:cNvGraphicFramePr>
          <p:nvPr>
            <p:extLst>
              <p:ext uri="{D42A27DB-BD31-4B8C-83A1-F6EECF244321}">
                <p14:modId xmlns:p14="http://schemas.microsoft.com/office/powerpoint/2010/main" val="1237771510"/>
              </p:ext>
            </p:extLst>
          </p:nvPr>
        </p:nvGraphicFramePr>
        <p:xfrm>
          <a:off x="994228" y="4835842"/>
          <a:ext cx="8813801" cy="1188720"/>
        </p:xfrm>
        <a:graphic>
          <a:graphicData uri="http://schemas.openxmlformats.org/drawingml/2006/table">
            <a:tbl>
              <a:tblPr firstRow="1" bandRow="1">
                <a:tableStyleId>{5940675A-B579-460E-94D1-54222C63F5DA}</a:tableStyleId>
              </a:tblPr>
              <a:tblGrid>
                <a:gridCol w="2217222">
                  <a:extLst>
                    <a:ext uri="{9D8B030D-6E8A-4147-A177-3AD203B41FA5}">
                      <a16:colId xmlns:a16="http://schemas.microsoft.com/office/drawing/2014/main" val="2814138591"/>
                    </a:ext>
                  </a:extLst>
                </a:gridCol>
                <a:gridCol w="2286080">
                  <a:extLst>
                    <a:ext uri="{9D8B030D-6E8A-4147-A177-3AD203B41FA5}">
                      <a16:colId xmlns:a16="http://schemas.microsoft.com/office/drawing/2014/main" val="3380750551"/>
                    </a:ext>
                  </a:extLst>
                </a:gridCol>
                <a:gridCol w="2203450">
                  <a:extLst>
                    <a:ext uri="{9D8B030D-6E8A-4147-A177-3AD203B41FA5}">
                      <a16:colId xmlns:a16="http://schemas.microsoft.com/office/drawing/2014/main" val="1692283928"/>
                    </a:ext>
                  </a:extLst>
                </a:gridCol>
                <a:gridCol w="2107049">
                  <a:extLst>
                    <a:ext uri="{9D8B030D-6E8A-4147-A177-3AD203B41FA5}">
                      <a16:colId xmlns:a16="http://schemas.microsoft.com/office/drawing/2014/main" val="2404539564"/>
                    </a:ext>
                  </a:extLst>
                </a:gridCol>
              </a:tblGrid>
              <a:tr h="347940">
                <a:tc>
                  <a:txBody>
                    <a:bodyPr/>
                    <a:lstStyle/>
                    <a:p>
                      <a:r>
                        <a:rPr lang="en-IN" sz="2000" dirty="0"/>
                        <a:t>Morris Worm</a:t>
                      </a:r>
                    </a:p>
                  </a:txBody>
                  <a:tcPr/>
                </a:tc>
                <a:tc>
                  <a:txBody>
                    <a:bodyPr/>
                    <a:lstStyle/>
                    <a:p>
                      <a:r>
                        <a:rPr lang="en-IN" sz="2000" dirty="0"/>
                        <a:t>ILOVEYOU</a:t>
                      </a:r>
                    </a:p>
                  </a:txBody>
                  <a:tcPr/>
                </a:tc>
                <a:tc>
                  <a:txBody>
                    <a:bodyPr/>
                    <a:lstStyle/>
                    <a:p>
                      <a:r>
                        <a:rPr lang="en-IN" sz="2000" dirty="0" err="1"/>
                        <a:t>Nimda</a:t>
                      </a:r>
                      <a:endParaRPr lang="en-IN" sz="2000" dirty="0"/>
                    </a:p>
                  </a:txBody>
                  <a:tcPr/>
                </a:tc>
                <a:tc>
                  <a:txBody>
                    <a:bodyPr/>
                    <a:lstStyle/>
                    <a:p>
                      <a:r>
                        <a:rPr lang="en-IN" sz="2000" dirty="0"/>
                        <a:t>Jerusalem</a:t>
                      </a:r>
                    </a:p>
                  </a:txBody>
                  <a:tcPr/>
                </a:tc>
                <a:extLst>
                  <a:ext uri="{0D108BD9-81ED-4DB2-BD59-A6C34878D82A}">
                    <a16:rowId xmlns:a16="http://schemas.microsoft.com/office/drawing/2014/main" val="1453253985"/>
                  </a:ext>
                </a:extLst>
              </a:tr>
              <a:tr h="347940">
                <a:tc>
                  <a:txBody>
                    <a:bodyPr/>
                    <a:lstStyle/>
                    <a:p>
                      <a:r>
                        <a:rPr lang="en-IN" sz="2000" dirty="0"/>
                        <a:t>Code Red</a:t>
                      </a:r>
                    </a:p>
                  </a:txBody>
                  <a:tcPr/>
                </a:tc>
                <a:tc>
                  <a:txBody>
                    <a:bodyPr/>
                    <a:lstStyle/>
                    <a:p>
                      <a:r>
                        <a:rPr lang="en-IN" sz="2000" dirty="0"/>
                        <a:t>Melissa</a:t>
                      </a:r>
                    </a:p>
                  </a:txBody>
                  <a:tcPr/>
                </a:tc>
                <a:tc>
                  <a:txBody>
                    <a:bodyPr/>
                    <a:lstStyle/>
                    <a:p>
                      <a:r>
                        <a:rPr lang="en-IN" sz="2000" dirty="0" err="1"/>
                        <a:t>MSBlast</a:t>
                      </a:r>
                      <a:endParaRPr lang="en-IN" sz="2000" dirty="0"/>
                    </a:p>
                  </a:txBody>
                  <a:tcPr/>
                </a:tc>
                <a:tc>
                  <a:txBody>
                    <a:bodyPr/>
                    <a:lstStyle/>
                    <a:p>
                      <a:endParaRPr lang="en-IN" sz="2000" dirty="0"/>
                    </a:p>
                  </a:txBody>
                  <a:tcPr/>
                </a:tc>
                <a:extLst>
                  <a:ext uri="{0D108BD9-81ED-4DB2-BD59-A6C34878D82A}">
                    <a16:rowId xmlns:a16="http://schemas.microsoft.com/office/drawing/2014/main" val="3775559118"/>
                  </a:ext>
                </a:extLst>
              </a:tr>
              <a:tr h="347940">
                <a:tc>
                  <a:txBody>
                    <a:bodyPr/>
                    <a:lstStyle/>
                    <a:p>
                      <a:r>
                        <a:rPr lang="en-IN" sz="2000" dirty="0" err="1"/>
                        <a:t>Sobig</a:t>
                      </a:r>
                      <a:endParaRPr lang="en-IN" sz="2000" dirty="0"/>
                    </a:p>
                  </a:txBody>
                  <a:tcPr/>
                </a:tc>
                <a:tc>
                  <a:txBody>
                    <a:bodyPr/>
                    <a:lstStyle/>
                    <a:p>
                      <a:r>
                        <a:rPr lang="en-IN" sz="2000" dirty="0"/>
                        <a:t>Storm Worm</a:t>
                      </a:r>
                    </a:p>
                  </a:txBody>
                  <a:tcPr/>
                </a:tc>
                <a:tc>
                  <a:txBody>
                    <a:bodyPr/>
                    <a:lstStyle/>
                    <a:p>
                      <a:r>
                        <a:rPr lang="en-IN" sz="2000" dirty="0"/>
                        <a:t>Michelangelo</a:t>
                      </a:r>
                    </a:p>
                  </a:txBody>
                  <a:tcPr/>
                </a:tc>
                <a:tc>
                  <a:txBody>
                    <a:bodyPr/>
                    <a:lstStyle/>
                    <a:p>
                      <a:endParaRPr lang="en-IN" sz="2000" dirty="0"/>
                    </a:p>
                  </a:txBody>
                  <a:tcPr/>
                </a:tc>
                <a:extLst>
                  <a:ext uri="{0D108BD9-81ED-4DB2-BD59-A6C34878D82A}">
                    <a16:rowId xmlns:a16="http://schemas.microsoft.com/office/drawing/2014/main" val="396689438"/>
                  </a:ext>
                </a:extLst>
              </a:tr>
            </a:tbl>
          </a:graphicData>
        </a:graphic>
      </p:graphicFrame>
    </p:spTree>
    <p:extLst>
      <p:ext uri="{BB962C8B-B14F-4D97-AF65-F5344CB8AC3E}">
        <p14:creationId xmlns:p14="http://schemas.microsoft.com/office/powerpoint/2010/main" val="382424240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FBB10-D523-79AB-A8B4-F7D5076AEDE1}"/>
              </a:ext>
            </a:extLst>
          </p:cNvPr>
          <p:cNvSpPr>
            <a:spLocks noGrp="1"/>
          </p:cNvSpPr>
          <p:nvPr>
            <p:ph type="title"/>
          </p:nvPr>
        </p:nvSpPr>
        <p:spPr>
          <a:xfrm>
            <a:off x="838200" y="169182"/>
            <a:ext cx="10515600" cy="843189"/>
          </a:xfrm>
        </p:spPr>
        <p:txBody>
          <a:bodyPr/>
          <a:lstStyle/>
          <a:p>
            <a:r>
              <a:rPr lang="en-US" b="1" dirty="0"/>
              <a:t>                       </a:t>
            </a:r>
            <a:r>
              <a:rPr lang="en-US" sz="2400" b="1" dirty="0"/>
              <a:t>4.7 Trojan Horses and Backdoors</a:t>
            </a:r>
            <a:endParaRPr lang="en-IN" sz="2400" b="1" dirty="0"/>
          </a:p>
        </p:txBody>
      </p:sp>
      <p:sp>
        <p:nvSpPr>
          <p:cNvPr id="3" name="Content Placeholder 2">
            <a:extLst>
              <a:ext uri="{FF2B5EF4-FFF2-40B4-BE49-F238E27FC236}">
                <a16:creationId xmlns:a16="http://schemas.microsoft.com/office/drawing/2014/main" id="{52973F52-533D-FBE2-5C75-4D7355E971C8}"/>
              </a:ext>
            </a:extLst>
          </p:cNvPr>
          <p:cNvSpPr>
            <a:spLocks noGrp="1"/>
          </p:cNvSpPr>
          <p:nvPr>
            <p:ph idx="1"/>
          </p:nvPr>
        </p:nvSpPr>
        <p:spPr>
          <a:xfrm>
            <a:off x="838200" y="914400"/>
            <a:ext cx="10515600" cy="5262563"/>
          </a:xfrm>
        </p:spPr>
        <p:txBody>
          <a:bodyPr>
            <a:normAutofit lnSpcReduction="10000"/>
          </a:bodyPr>
          <a:lstStyle/>
          <a:p>
            <a:pPr marL="0" indent="0">
              <a:buNone/>
            </a:pPr>
            <a:r>
              <a:rPr lang="en-US" sz="2000" dirty="0"/>
              <a:t>• Trojan Horse is a program in which malicious or harmful code is contained inside apparently harmless programming or data in such a way that it can get control and cause harm, for example, ruining the file allocation table on the hard disk.</a:t>
            </a:r>
          </a:p>
          <a:p>
            <a:pPr marL="0" indent="0">
              <a:buNone/>
            </a:pPr>
            <a:r>
              <a:rPr lang="en-US" sz="2000" dirty="0"/>
              <a:t>• A Trojan Horse may get widely redistributed as part of a computer virus.</a:t>
            </a:r>
          </a:p>
          <a:p>
            <a:pPr marL="0" indent="0">
              <a:buNone/>
            </a:pPr>
            <a:r>
              <a:rPr lang="en-US" sz="2000" dirty="0"/>
              <a:t>• The term Trojan Horse comes from Greek mythology about the Trojan War.</a:t>
            </a:r>
          </a:p>
          <a:p>
            <a:pPr marL="0" indent="0">
              <a:buNone/>
            </a:pPr>
            <a:r>
              <a:rPr lang="en-US" sz="2000" dirty="0"/>
              <a:t>• Like Spyware and Adware, Trojans can get into the system in a number of ways, including from a web browser, via E-Mail.</a:t>
            </a:r>
          </a:p>
          <a:p>
            <a:pPr marL="0" indent="0">
              <a:buNone/>
            </a:pPr>
            <a:r>
              <a:rPr lang="en-US" sz="2000" dirty="0"/>
              <a:t>• It is possible that one could be forced to reformat USB flash drive or other portable device to eliminate infection and avoid transferring it to other machines.</a:t>
            </a:r>
          </a:p>
          <a:p>
            <a:pPr marL="0" indent="0">
              <a:buNone/>
            </a:pPr>
            <a:r>
              <a:rPr lang="en-US" sz="2000" dirty="0"/>
              <a:t>• Unlike viruses or worms, Trojans do not replicate themselves but they can be equally destructive. </a:t>
            </a:r>
          </a:p>
          <a:p>
            <a:pPr marL="0" indent="0">
              <a:buNone/>
            </a:pPr>
            <a:r>
              <a:rPr lang="en-US" sz="2000" dirty="0"/>
              <a:t>• On the surface, Trojans appear benign and harmless, but once the infected code is executed, Trojans kick in and perform malicious functions to harm the computer system without the user’s knowledge.</a:t>
            </a:r>
          </a:p>
          <a:p>
            <a:pPr marL="0" indent="0">
              <a:buNone/>
            </a:pPr>
            <a:r>
              <a:rPr lang="en-US" sz="2000" dirty="0"/>
              <a:t>• For example, </a:t>
            </a:r>
            <a:r>
              <a:rPr lang="en-US" sz="2000" dirty="0" err="1"/>
              <a:t>waterfalls.scr</a:t>
            </a:r>
            <a:r>
              <a:rPr lang="en-US" sz="2000" dirty="0"/>
              <a:t> is a waterfall screen saver as originally claimed by the author; however, it can be associated with malware and become a Trojan to unload hidden programs and allow unauthorized access to the user’s PC.</a:t>
            </a:r>
          </a:p>
          <a:p>
            <a:pPr marL="0" indent="0">
              <a:buNone/>
            </a:pPr>
            <a:endParaRPr lang="en-US" sz="2000" dirty="0"/>
          </a:p>
          <a:p>
            <a:pPr marL="0" indent="0">
              <a:buNone/>
            </a:pPr>
            <a:endParaRPr lang="en-US" sz="2000" dirty="0"/>
          </a:p>
          <a:p>
            <a:pPr marL="0" indent="0">
              <a:buNone/>
            </a:pPr>
            <a:endParaRPr lang="en-IN" sz="2000" dirty="0"/>
          </a:p>
        </p:txBody>
      </p:sp>
    </p:spTree>
    <p:extLst>
      <p:ext uri="{BB962C8B-B14F-4D97-AF65-F5344CB8AC3E}">
        <p14:creationId xmlns:p14="http://schemas.microsoft.com/office/powerpoint/2010/main" val="7127272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3B3B1-9B90-4300-8B3E-3BCFBAD76EC8}"/>
              </a:ext>
            </a:extLst>
          </p:cNvPr>
          <p:cNvSpPr>
            <a:spLocks noGrp="1"/>
          </p:cNvSpPr>
          <p:nvPr>
            <p:ph type="title"/>
          </p:nvPr>
        </p:nvSpPr>
        <p:spPr>
          <a:xfrm>
            <a:off x="838200" y="365126"/>
            <a:ext cx="10515600" cy="745218"/>
          </a:xfrm>
        </p:spPr>
        <p:txBody>
          <a:bodyPr/>
          <a:lstStyle/>
          <a:p>
            <a:r>
              <a:rPr lang="en-US" b="1" dirty="0"/>
              <a:t>                        </a:t>
            </a:r>
            <a:r>
              <a:rPr lang="en-US" sz="2400" b="1" dirty="0"/>
              <a:t>4.7 Trojan Horses and Backdoors</a:t>
            </a:r>
            <a:endParaRPr lang="en-IN" sz="2400" dirty="0"/>
          </a:p>
        </p:txBody>
      </p:sp>
      <p:pic>
        <p:nvPicPr>
          <p:cNvPr id="5" name="Content Placeholder 4">
            <a:extLst>
              <a:ext uri="{FF2B5EF4-FFF2-40B4-BE49-F238E27FC236}">
                <a16:creationId xmlns:a16="http://schemas.microsoft.com/office/drawing/2014/main" id="{0FB373C7-9448-1011-2CF7-53141DA7A9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20900" y="1432719"/>
            <a:ext cx="7950200" cy="4508500"/>
          </a:xfrm>
        </p:spPr>
      </p:pic>
    </p:spTree>
    <p:extLst>
      <p:ext uri="{BB962C8B-B14F-4D97-AF65-F5344CB8AC3E}">
        <p14:creationId xmlns:p14="http://schemas.microsoft.com/office/powerpoint/2010/main" val="336711408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415F7-AEED-E17A-A3B3-EDCF28F98A93}"/>
              </a:ext>
            </a:extLst>
          </p:cNvPr>
          <p:cNvSpPr>
            <a:spLocks noGrp="1"/>
          </p:cNvSpPr>
          <p:nvPr>
            <p:ph type="title"/>
          </p:nvPr>
        </p:nvSpPr>
        <p:spPr>
          <a:xfrm>
            <a:off x="838200" y="365125"/>
            <a:ext cx="10515600" cy="854075"/>
          </a:xfrm>
        </p:spPr>
        <p:txBody>
          <a:bodyPr/>
          <a:lstStyle/>
          <a:p>
            <a:r>
              <a:rPr lang="en-US" b="1" dirty="0"/>
              <a:t>                          </a:t>
            </a:r>
            <a:r>
              <a:rPr lang="en-US" sz="2400" b="1" dirty="0"/>
              <a:t>4.7 Trojan Horses and Backdoors</a:t>
            </a:r>
            <a:endParaRPr lang="en-IN" sz="2400" dirty="0"/>
          </a:p>
        </p:txBody>
      </p:sp>
      <p:sp>
        <p:nvSpPr>
          <p:cNvPr id="3" name="Content Placeholder 2">
            <a:extLst>
              <a:ext uri="{FF2B5EF4-FFF2-40B4-BE49-F238E27FC236}">
                <a16:creationId xmlns:a16="http://schemas.microsoft.com/office/drawing/2014/main" id="{B718C1DD-BF13-B66A-2FF7-B6F94777249F}"/>
              </a:ext>
            </a:extLst>
          </p:cNvPr>
          <p:cNvSpPr>
            <a:spLocks noGrp="1"/>
          </p:cNvSpPr>
          <p:nvPr>
            <p:ph idx="1"/>
          </p:nvPr>
        </p:nvSpPr>
        <p:spPr>
          <a:xfrm>
            <a:off x="838200" y="1382486"/>
            <a:ext cx="10515600" cy="4794477"/>
          </a:xfrm>
        </p:spPr>
        <p:txBody>
          <a:bodyPr>
            <a:normAutofit fontScale="92500" lnSpcReduction="10000"/>
          </a:bodyPr>
          <a:lstStyle/>
          <a:p>
            <a:pPr marL="0" indent="0">
              <a:buNone/>
            </a:pPr>
            <a:r>
              <a:rPr lang="en-US" sz="2000" b="1" dirty="0"/>
              <a:t>Some typical examples of threats by Trojans are as follows</a:t>
            </a:r>
            <a:r>
              <a:rPr lang="en-US" sz="2000" dirty="0"/>
              <a:t>:</a:t>
            </a:r>
          </a:p>
          <a:p>
            <a:pPr marL="0" indent="0">
              <a:buNone/>
            </a:pPr>
            <a:r>
              <a:rPr lang="en-US" sz="2000" dirty="0"/>
              <a:t> 1. They erase, overwrite or corrupt data on a computer. </a:t>
            </a:r>
          </a:p>
          <a:p>
            <a:pPr marL="0" indent="0">
              <a:buNone/>
            </a:pPr>
            <a:r>
              <a:rPr lang="en-US" sz="2000" dirty="0"/>
              <a:t> 2.They help to spread other malware such as viruses (by a dropper Trojan).</a:t>
            </a:r>
          </a:p>
          <a:p>
            <a:pPr marL="0" indent="0">
              <a:buNone/>
            </a:pPr>
            <a:r>
              <a:rPr lang="en-US" sz="2000" dirty="0"/>
              <a:t> 3. They deactivate or interfere with antivirus and firewall programs.</a:t>
            </a:r>
          </a:p>
          <a:p>
            <a:pPr marL="0" indent="0">
              <a:buNone/>
            </a:pPr>
            <a:r>
              <a:rPr lang="en-US" sz="2000" dirty="0"/>
              <a:t>4. They allow remote access to your computer (by a remote access Trojan). </a:t>
            </a:r>
          </a:p>
          <a:p>
            <a:pPr marL="0" indent="0">
              <a:buNone/>
            </a:pPr>
            <a:r>
              <a:rPr lang="en-US" sz="2000" dirty="0"/>
              <a:t>5. They upload and download files without your knowledge.</a:t>
            </a:r>
          </a:p>
          <a:p>
            <a:pPr marL="0" indent="0">
              <a:buNone/>
            </a:pPr>
            <a:r>
              <a:rPr lang="en-US" sz="2000" dirty="0"/>
              <a:t> 6. They gather E-Mail addresses and use them for Spam. </a:t>
            </a:r>
          </a:p>
          <a:p>
            <a:pPr marL="0" indent="0">
              <a:buNone/>
            </a:pPr>
            <a:r>
              <a:rPr lang="en-US" sz="2000" dirty="0"/>
              <a:t>7. They log keystrokes to steal information such as passwords and credit card numbers. </a:t>
            </a:r>
          </a:p>
          <a:p>
            <a:pPr marL="0" indent="0">
              <a:buNone/>
            </a:pPr>
            <a:r>
              <a:rPr lang="en-US" sz="2000" dirty="0"/>
              <a:t>8. They copy fake links to false websites, display porno sites, play sounds/videos and display images.</a:t>
            </a:r>
          </a:p>
          <a:p>
            <a:pPr marL="0" indent="0">
              <a:buNone/>
            </a:pPr>
            <a:r>
              <a:rPr lang="en-US" sz="2000" dirty="0"/>
              <a:t> 9. They slow down, restart or shutdown the system. </a:t>
            </a:r>
          </a:p>
          <a:p>
            <a:pPr marL="0" indent="0">
              <a:buNone/>
            </a:pPr>
            <a:r>
              <a:rPr lang="en-US" sz="2000" dirty="0"/>
              <a:t>10. They reinstall themselves after being disabled. </a:t>
            </a:r>
          </a:p>
          <a:p>
            <a:pPr marL="0" indent="0">
              <a:buNone/>
            </a:pPr>
            <a:r>
              <a:rPr lang="en-US" sz="2000" dirty="0"/>
              <a:t>11. They disable the task manager. </a:t>
            </a:r>
          </a:p>
          <a:p>
            <a:pPr marL="0" indent="0">
              <a:buNone/>
            </a:pPr>
            <a:r>
              <a:rPr lang="en-US" sz="2000" dirty="0"/>
              <a:t>12. They disable the control panel.</a:t>
            </a:r>
            <a:endParaRPr lang="en-IN" sz="2000" dirty="0"/>
          </a:p>
        </p:txBody>
      </p:sp>
    </p:spTree>
    <p:extLst>
      <p:ext uri="{BB962C8B-B14F-4D97-AF65-F5344CB8AC3E}">
        <p14:creationId xmlns:p14="http://schemas.microsoft.com/office/powerpoint/2010/main" val="21404637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B06D2-B1E1-6A2E-4E67-C01D3239D8E2}"/>
              </a:ext>
            </a:extLst>
          </p:cNvPr>
          <p:cNvSpPr>
            <a:spLocks noGrp="1"/>
          </p:cNvSpPr>
          <p:nvPr>
            <p:ph type="title"/>
          </p:nvPr>
        </p:nvSpPr>
        <p:spPr>
          <a:xfrm>
            <a:off x="838200" y="270328"/>
            <a:ext cx="10515600" cy="821418"/>
          </a:xfrm>
        </p:spPr>
        <p:txBody>
          <a:bodyPr/>
          <a:lstStyle/>
          <a:p>
            <a:r>
              <a:rPr lang="en-US" b="1" dirty="0"/>
              <a:t>                       </a:t>
            </a:r>
            <a:r>
              <a:rPr lang="en-US" sz="2400" b="1" dirty="0"/>
              <a:t>4.7 Trojan Horses and Backdoors</a:t>
            </a:r>
            <a:endParaRPr lang="en-IN" sz="2400" dirty="0"/>
          </a:p>
        </p:txBody>
      </p:sp>
      <p:sp>
        <p:nvSpPr>
          <p:cNvPr id="3" name="Content Placeholder 2">
            <a:extLst>
              <a:ext uri="{FF2B5EF4-FFF2-40B4-BE49-F238E27FC236}">
                <a16:creationId xmlns:a16="http://schemas.microsoft.com/office/drawing/2014/main" id="{A0C7D6C1-496E-5F9C-D67F-062AAE430F4D}"/>
              </a:ext>
            </a:extLst>
          </p:cNvPr>
          <p:cNvSpPr>
            <a:spLocks noGrp="1"/>
          </p:cNvSpPr>
          <p:nvPr>
            <p:ph idx="1"/>
          </p:nvPr>
        </p:nvSpPr>
        <p:spPr>
          <a:xfrm>
            <a:off x="838200" y="1273629"/>
            <a:ext cx="10515600" cy="4903334"/>
          </a:xfrm>
        </p:spPr>
        <p:txBody>
          <a:bodyPr>
            <a:normAutofit/>
          </a:bodyPr>
          <a:lstStyle/>
          <a:p>
            <a:pPr marL="0" indent="0">
              <a:buNone/>
            </a:pPr>
            <a:r>
              <a:rPr lang="en-US" sz="2200" b="1" dirty="0"/>
              <a:t>4.7.1 Backdoor</a:t>
            </a:r>
          </a:p>
          <a:p>
            <a:pPr marL="0" indent="0">
              <a:buNone/>
            </a:pPr>
            <a:r>
              <a:rPr lang="en-US" sz="2000" dirty="0"/>
              <a:t>• A backdoor is a means of access to a computer program that bypasses security mechanisms. A programmer may sometimes install a backdoor so that the program can be accessed for troubleshooting or other purposes.</a:t>
            </a:r>
          </a:p>
          <a:p>
            <a:pPr marL="0" indent="0">
              <a:buNone/>
            </a:pPr>
            <a:r>
              <a:rPr lang="en-US" sz="2000" dirty="0"/>
              <a:t>• However, attackers often use backdoors that they detect or install themselves as part of an exploit.</a:t>
            </a:r>
          </a:p>
          <a:p>
            <a:pPr marL="0" indent="0">
              <a:buNone/>
            </a:pPr>
            <a:r>
              <a:rPr lang="en-US" sz="2000" dirty="0"/>
              <a:t>• In some cases, a worm is designed to take advantage of a backdoor created by an earlier attack.</a:t>
            </a:r>
          </a:p>
          <a:p>
            <a:pPr marL="0" indent="0">
              <a:buNone/>
            </a:pPr>
            <a:r>
              <a:rPr lang="en-US" sz="2000" dirty="0"/>
              <a:t>• A backdoor works in background and hides from the user.</a:t>
            </a:r>
          </a:p>
          <a:p>
            <a:pPr marL="0" indent="0">
              <a:buNone/>
            </a:pPr>
            <a:r>
              <a:rPr lang="en-US" sz="2000" dirty="0"/>
              <a:t>• It is very similar to a virus and, therefore, is quite difficult to detect and completely disable.</a:t>
            </a:r>
          </a:p>
          <a:p>
            <a:pPr marL="0" indent="0">
              <a:buNone/>
            </a:pPr>
            <a:r>
              <a:rPr lang="en-US" sz="2000" dirty="0"/>
              <a:t>•A backdoor is one of the most dangerous parasite, as it allows a malicious person to perform any possible action on a compromised system.</a:t>
            </a:r>
          </a:p>
          <a:p>
            <a:pPr marL="0" indent="0">
              <a:buNone/>
            </a:pPr>
            <a:endParaRPr lang="en-IN" sz="2000" dirty="0"/>
          </a:p>
        </p:txBody>
      </p:sp>
    </p:spTree>
    <p:extLst>
      <p:ext uri="{BB962C8B-B14F-4D97-AF65-F5344CB8AC3E}">
        <p14:creationId xmlns:p14="http://schemas.microsoft.com/office/powerpoint/2010/main" val="3206439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8335B-A15B-9E98-F4C6-E848EABDBCB7}"/>
              </a:ext>
            </a:extLst>
          </p:cNvPr>
          <p:cNvSpPr>
            <a:spLocks noGrp="1"/>
          </p:cNvSpPr>
          <p:nvPr>
            <p:ph type="title"/>
          </p:nvPr>
        </p:nvSpPr>
        <p:spPr>
          <a:xfrm>
            <a:off x="838200" y="365125"/>
            <a:ext cx="10515600" cy="930275"/>
          </a:xfrm>
        </p:spPr>
        <p:txBody>
          <a:bodyPr>
            <a:normAutofit/>
          </a:bodyPr>
          <a:lstStyle/>
          <a:p>
            <a:pPr algn="ctr"/>
            <a:r>
              <a:rPr lang="en-US" sz="2800" b="1" dirty="0">
                <a:solidFill>
                  <a:srgbClr val="FFFF00"/>
                </a:solidFill>
              </a:rPr>
              <a:t>4.2 PROXY SERVERS AND ANONYMIZERS</a:t>
            </a:r>
            <a:endParaRPr lang="en-IN" sz="2800" b="1" dirty="0">
              <a:solidFill>
                <a:srgbClr val="FFFF00"/>
              </a:solidFill>
            </a:endParaRPr>
          </a:p>
        </p:txBody>
      </p:sp>
      <p:sp>
        <p:nvSpPr>
          <p:cNvPr id="3" name="Content Placeholder 2">
            <a:extLst>
              <a:ext uri="{FF2B5EF4-FFF2-40B4-BE49-F238E27FC236}">
                <a16:creationId xmlns:a16="http://schemas.microsoft.com/office/drawing/2014/main" id="{51B756D9-958C-CA96-CBB2-772A760171EB}"/>
              </a:ext>
            </a:extLst>
          </p:cNvPr>
          <p:cNvSpPr>
            <a:spLocks noGrp="1"/>
          </p:cNvSpPr>
          <p:nvPr>
            <p:ph idx="1"/>
          </p:nvPr>
        </p:nvSpPr>
        <p:spPr>
          <a:xfrm>
            <a:off x="838200" y="1153886"/>
            <a:ext cx="10515600" cy="5023077"/>
          </a:xfrm>
        </p:spPr>
        <p:txBody>
          <a:bodyPr>
            <a:normAutofit/>
          </a:bodyPr>
          <a:lstStyle/>
          <a:p>
            <a:pPr marL="0" indent="0">
              <a:buNone/>
            </a:pPr>
            <a:r>
              <a:rPr lang="en-US" sz="2000" dirty="0"/>
              <a:t>Proxy server is a computer on a network which acts as an intermediary for connections with other computers on that network.</a:t>
            </a:r>
          </a:p>
          <a:p>
            <a:pPr marL="0" indent="0">
              <a:buNone/>
            </a:pPr>
            <a:r>
              <a:rPr lang="en-US" sz="2000" dirty="0"/>
              <a:t>• The attacker first connects to a proxy server and establishes a connection with the target system through existing connection with proxy.</a:t>
            </a:r>
          </a:p>
          <a:p>
            <a:pPr marL="0" indent="0">
              <a:buNone/>
            </a:pPr>
            <a:r>
              <a:rPr lang="en-US" sz="2000" dirty="0"/>
              <a:t>• This enables an attacker to surf on the Web anonymously and/or hide the attack.</a:t>
            </a:r>
          </a:p>
          <a:p>
            <a:pPr marL="0" indent="0">
              <a:buNone/>
            </a:pPr>
            <a:r>
              <a:rPr lang="en-US" sz="2000" dirty="0"/>
              <a:t>• A client connects to the proxy server and requests some services (such as a file, webpage) available from a different server.</a:t>
            </a:r>
          </a:p>
          <a:p>
            <a:pPr marL="0" indent="0">
              <a:buNone/>
            </a:pPr>
            <a:r>
              <a:rPr lang="en-US" sz="2000" dirty="0"/>
              <a:t>• The proxy server evaluates the request and provides the resource by establishing the connection to the respective server and/or requests the required service on behalf of the client.</a:t>
            </a:r>
          </a:p>
          <a:p>
            <a:pPr marL="0" indent="0">
              <a:buNone/>
            </a:pPr>
            <a:r>
              <a:rPr lang="en-US" sz="2000" dirty="0"/>
              <a:t>• The proxy server evaluates the request and provides the resource by establishing the connection to the respective server and/or requests the required service on behalf of the client.</a:t>
            </a:r>
          </a:p>
          <a:p>
            <a:pPr marL="0" indent="0">
              <a:buNone/>
            </a:pPr>
            <a:r>
              <a:rPr lang="en-US" sz="2000" dirty="0"/>
              <a:t>• Using a proxy server can allow an attacker to hide ID (i.e., become anonymous on the network).</a:t>
            </a:r>
          </a:p>
          <a:p>
            <a:pPr marL="0" indent="0">
              <a:buNone/>
            </a:pPr>
            <a:endParaRPr lang="en-IN" dirty="0"/>
          </a:p>
        </p:txBody>
      </p:sp>
    </p:spTree>
    <p:extLst>
      <p:ext uri="{BB962C8B-B14F-4D97-AF65-F5344CB8AC3E}">
        <p14:creationId xmlns:p14="http://schemas.microsoft.com/office/powerpoint/2010/main" val="32275643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99850-F98A-755B-6CEA-8D0DCAAF602F}"/>
              </a:ext>
            </a:extLst>
          </p:cNvPr>
          <p:cNvSpPr>
            <a:spLocks noGrp="1"/>
          </p:cNvSpPr>
          <p:nvPr>
            <p:ph type="title"/>
          </p:nvPr>
        </p:nvSpPr>
        <p:spPr>
          <a:xfrm>
            <a:off x="838200" y="1"/>
            <a:ext cx="10515600" cy="681036"/>
          </a:xfrm>
        </p:spPr>
        <p:txBody>
          <a:bodyPr>
            <a:normAutofit fontScale="90000"/>
          </a:bodyPr>
          <a:lstStyle/>
          <a:p>
            <a:r>
              <a:rPr lang="en-US" b="1" dirty="0"/>
              <a:t>                       </a:t>
            </a:r>
            <a:r>
              <a:rPr lang="en-US" sz="2700" b="1" dirty="0"/>
              <a:t>4.7 Trojan Horses and Backdoors</a:t>
            </a:r>
            <a:endParaRPr lang="en-IN" sz="2700" dirty="0"/>
          </a:p>
        </p:txBody>
      </p:sp>
      <p:sp>
        <p:nvSpPr>
          <p:cNvPr id="3" name="Content Placeholder 2">
            <a:extLst>
              <a:ext uri="{FF2B5EF4-FFF2-40B4-BE49-F238E27FC236}">
                <a16:creationId xmlns:a16="http://schemas.microsoft.com/office/drawing/2014/main" id="{B083A893-35A9-AD10-396D-650562F76CA6}"/>
              </a:ext>
            </a:extLst>
          </p:cNvPr>
          <p:cNvSpPr>
            <a:spLocks noGrp="1"/>
          </p:cNvSpPr>
          <p:nvPr>
            <p:ph idx="1"/>
          </p:nvPr>
        </p:nvSpPr>
        <p:spPr>
          <a:xfrm>
            <a:off x="838200" y="762000"/>
            <a:ext cx="10515600" cy="5900057"/>
          </a:xfrm>
        </p:spPr>
        <p:txBody>
          <a:bodyPr>
            <a:normAutofit fontScale="92500" lnSpcReduction="10000"/>
          </a:bodyPr>
          <a:lstStyle/>
          <a:p>
            <a:pPr marL="0" indent="0">
              <a:buNone/>
            </a:pPr>
            <a:r>
              <a:rPr lang="en-US" sz="2000" b="1" dirty="0"/>
              <a:t>Following are some functions of backdoor:</a:t>
            </a:r>
          </a:p>
          <a:p>
            <a:pPr marL="0" indent="0">
              <a:buNone/>
            </a:pPr>
            <a:r>
              <a:rPr lang="en-US" sz="2000" dirty="0"/>
              <a:t>1. It allows an attacker to create, delete, rename, copy or edit any file, execute various commands; change any system settings; alter the Windows registry; run, control and terminate applications; install arbitrary software and parasites.</a:t>
            </a:r>
          </a:p>
          <a:p>
            <a:pPr marL="0" indent="0">
              <a:buNone/>
            </a:pPr>
            <a:r>
              <a:rPr lang="en-US" sz="2000" dirty="0"/>
              <a:t>2. It allows an attacker to control computer hardware devices, modify related settings, shutdown or restart a computer without asking for user permission.</a:t>
            </a:r>
          </a:p>
          <a:p>
            <a:pPr marL="0" indent="0">
              <a:buNone/>
            </a:pPr>
            <a:r>
              <a:rPr lang="en-US" sz="2000" dirty="0"/>
              <a:t>3. It steals sensitive personal information, valuable documents, passwords, login names, ID details; logs user activity and tracks web browsing habits.</a:t>
            </a:r>
          </a:p>
          <a:p>
            <a:pPr marL="0" indent="0">
              <a:buNone/>
            </a:pPr>
            <a:r>
              <a:rPr lang="en-US" sz="2000" dirty="0"/>
              <a:t>4. It records keystrokes that a user types on a computer’s keyboard and captures screenshots.</a:t>
            </a:r>
          </a:p>
          <a:p>
            <a:pPr marL="0" indent="0">
              <a:buNone/>
            </a:pPr>
            <a:r>
              <a:rPr lang="en-US" sz="2000" dirty="0"/>
              <a:t>5. It sends all gathered data to a predefined E-Mail address, uploads it to a predetermined FTP server or transfers it through a background Internet connection to a remote host.</a:t>
            </a:r>
          </a:p>
          <a:p>
            <a:pPr marL="0" indent="0">
              <a:buNone/>
            </a:pPr>
            <a:r>
              <a:rPr lang="en-US" sz="2000" dirty="0"/>
              <a:t>6. It infects files, corrupts installed applications and damages the entire system.</a:t>
            </a:r>
          </a:p>
          <a:p>
            <a:pPr marL="0" indent="0">
              <a:buNone/>
            </a:pPr>
            <a:r>
              <a:rPr lang="en-US" sz="2000" b="1" dirty="0"/>
              <a:t>Following are a few examples of backdoor Trojans:</a:t>
            </a:r>
          </a:p>
          <a:p>
            <a:pPr marL="0" indent="0">
              <a:buNone/>
            </a:pPr>
            <a:r>
              <a:rPr lang="en-US" sz="2000" dirty="0"/>
              <a:t>1. Back Orifice 2. Bifrost: 3. SAP backdoors 4. </a:t>
            </a:r>
            <a:r>
              <a:rPr lang="en-US" sz="2000" dirty="0" err="1"/>
              <a:t>Onapsis</a:t>
            </a:r>
            <a:r>
              <a:rPr lang="en-US" sz="2000" dirty="0"/>
              <a:t> </a:t>
            </a:r>
            <a:r>
              <a:rPr lang="en-US" sz="2000" dirty="0" err="1"/>
              <a:t>Bizploit</a:t>
            </a:r>
            <a:endParaRPr lang="en-US" sz="2000" dirty="0"/>
          </a:p>
          <a:p>
            <a:pPr marL="0" indent="0">
              <a:buNone/>
            </a:pPr>
            <a:r>
              <a:rPr lang="en-US" sz="2000" dirty="0"/>
              <a:t>Follow the following steps to protect your systems from Trojan Horses and backdoors:</a:t>
            </a:r>
          </a:p>
          <a:p>
            <a:pPr marL="0" indent="0">
              <a:buNone/>
            </a:pPr>
            <a:r>
              <a:rPr lang="en-US" sz="2000" dirty="0"/>
              <a:t>1. Stay away from suspect websites/weblinks</a:t>
            </a:r>
          </a:p>
          <a:p>
            <a:pPr marL="0" indent="0">
              <a:buNone/>
            </a:pPr>
            <a:r>
              <a:rPr lang="en-US" sz="2000" dirty="0"/>
              <a:t>2. Surf on the Web cautiously</a:t>
            </a:r>
          </a:p>
          <a:p>
            <a:pPr marL="0" indent="0">
              <a:buNone/>
            </a:pPr>
            <a:r>
              <a:rPr lang="en-US" sz="2000" dirty="0"/>
              <a:t>3. Install antivirus/Trojan remover software</a:t>
            </a:r>
            <a:endParaRPr lang="en-IN" sz="2000" dirty="0"/>
          </a:p>
          <a:p>
            <a:pPr marL="0" indent="0">
              <a:buNone/>
            </a:pPr>
            <a:endParaRPr lang="en-IN" sz="2000" dirty="0"/>
          </a:p>
        </p:txBody>
      </p:sp>
    </p:spTree>
    <p:extLst>
      <p:ext uri="{BB962C8B-B14F-4D97-AF65-F5344CB8AC3E}">
        <p14:creationId xmlns:p14="http://schemas.microsoft.com/office/powerpoint/2010/main" val="40042576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01916-5DF9-E007-95BE-F90A9CC945C4}"/>
              </a:ext>
            </a:extLst>
          </p:cNvPr>
          <p:cNvSpPr>
            <a:spLocks noGrp="1"/>
          </p:cNvSpPr>
          <p:nvPr>
            <p:ph type="title"/>
          </p:nvPr>
        </p:nvSpPr>
        <p:spPr>
          <a:xfrm>
            <a:off x="838200" y="163286"/>
            <a:ext cx="10515600" cy="696685"/>
          </a:xfrm>
        </p:spPr>
        <p:txBody>
          <a:bodyPr/>
          <a:lstStyle/>
          <a:p>
            <a:r>
              <a:rPr lang="en-IN" dirty="0"/>
              <a:t>                                </a:t>
            </a:r>
            <a:r>
              <a:rPr lang="en-IN" sz="2400" b="1" dirty="0"/>
              <a:t>4.8 Steganography</a:t>
            </a:r>
          </a:p>
        </p:txBody>
      </p:sp>
      <p:sp>
        <p:nvSpPr>
          <p:cNvPr id="3" name="Content Placeholder 2">
            <a:extLst>
              <a:ext uri="{FF2B5EF4-FFF2-40B4-BE49-F238E27FC236}">
                <a16:creationId xmlns:a16="http://schemas.microsoft.com/office/drawing/2014/main" id="{19E488BD-E40D-7CF5-FE72-EFB296AB124F}"/>
              </a:ext>
            </a:extLst>
          </p:cNvPr>
          <p:cNvSpPr>
            <a:spLocks noGrp="1"/>
          </p:cNvSpPr>
          <p:nvPr>
            <p:ph idx="1"/>
          </p:nvPr>
        </p:nvSpPr>
        <p:spPr>
          <a:xfrm>
            <a:off x="838200" y="859971"/>
            <a:ext cx="10515600" cy="5316992"/>
          </a:xfrm>
        </p:spPr>
        <p:txBody>
          <a:bodyPr>
            <a:noAutofit/>
          </a:bodyPr>
          <a:lstStyle/>
          <a:p>
            <a:pPr marL="0" indent="0">
              <a:buNone/>
            </a:pPr>
            <a:r>
              <a:rPr lang="en-US" sz="2000" dirty="0"/>
              <a:t>• Steganography is the practice of concealing (hiding) a file, message, image, or video within another file, message, image, or video. The word steganography combines the Greek words </a:t>
            </a:r>
            <a:r>
              <a:rPr lang="en-US" sz="2000" dirty="0" err="1"/>
              <a:t>steganos</a:t>
            </a:r>
            <a:r>
              <a:rPr lang="en-US" sz="2000" dirty="0"/>
              <a:t> , meaning "covered, concealed, or protected", and </a:t>
            </a:r>
            <a:r>
              <a:rPr lang="en-US" sz="2000" dirty="0" err="1"/>
              <a:t>graphein</a:t>
            </a:r>
            <a:r>
              <a:rPr lang="en-US" sz="2000" dirty="0"/>
              <a:t> meaning "writing".</a:t>
            </a:r>
          </a:p>
          <a:p>
            <a:pPr marL="0" indent="0">
              <a:buNone/>
            </a:pPr>
            <a:r>
              <a:rPr lang="en-US" sz="2000" dirty="0"/>
              <a:t>• It is a method that attempts to hide the existence of a message or communication.</a:t>
            </a:r>
          </a:p>
          <a:p>
            <a:pPr marL="0" indent="0">
              <a:buNone/>
            </a:pPr>
            <a:r>
              <a:rPr lang="en-US" sz="2000" dirty="0"/>
              <a:t>• Steganography is always misunderstood with cryptography</a:t>
            </a:r>
          </a:p>
          <a:p>
            <a:pPr marL="0" indent="0">
              <a:buNone/>
            </a:pPr>
            <a:r>
              <a:rPr lang="en-US" sz="2000" dirty="0"/>
              <a:t>• The different names for steganography are data hiding, information hiding and digital watermarking.</a:t>
            </a:r>
          </a:p>
          <a:p>
            <a:pPr marL="0" indent="0">
              <a:buNone/>
            </a:pPr>
            <a:r>
              <a:rPr lang="en-US" sz="2000" dirty="0"/>
              <a:t>• Digital watermarking is the process of possibly irreversibly embedding information into a digital signal.</a:t>
            </a:r>
          </a:p>
          <a:p>
            <a:pPr marL="0" indent="0">
              <a:buNone/>
            </a:pPr>
            <a:r>
              <a:rPr lang="en-US" sz="2000" dirty="0"/>
              <a:t>• Steganography can be used to make a digital watermark to detect illegal copying of digital images. Thus, it aids confidentiality and integrity of the data.</a:t>
            </a:r>
          </a:p>
          <a:p>
            <a:pPr marL="0" indent="0">
              <a:buNone/>
            </a:pPr>
            <a:r>
              <a:rPr lang="en-US" sz="2000" dirty="0"/>
              <a:t>• The Digital signal may be, for example, audio, pictures or video. </a:t>
            </a:r>
          </a:p>
          <a:p>
            <a:pPr marL="0" indent="0">
              <a:buNone/>
            </a:pPr>
            <a:r>
              <a:rPr lang="en-US" sz="2000" dirty="0"/>
              <a:t>• If the signal is copied then the information is also carried in the copy. • In other words, when steganography is used to place a hidden .</a:t>
            </a:r>
          </a:p>
          <a:p>
            <a:pPr marL="0" indent="0">
              <a:buNone/>
            </a:pPr>
            <a:endParaRPr lang="en-US" sz="2000" dirty="0"/>
          </a:p>
          <a:p>
            <a:pPr marL="0" indent="0">
              <a:buNone/>
            </a:pPr>
            <a:endParaRPr lang="en-IN" sz="2000" dirty="0"/>
          </a:p>
        </p:txBody>
      </p:sp>
    </p:spTree>
    <p:extLst>
      <p:ext uri="{BB962C8B-B14F-4D97-AF65-F5344CB8AC3E}">
        <p14:creationId xmlns:p14="http://schemas.microsoft.com/office/powerpoint/2010/main" val="34009040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1E936-C81A-FA14-DEEF-59BDE7120F05}"/>
              </a:ext>
            </a:extLst>
          </p:cNvPr>
          <p:cNvSpPr>
            <a:spLocks noGrp="1"/>
          </p:cNvSpPr>
          <p:nvPr>
            <p:ph type="title"/>
          </p:nvPr>
        </p:nvSpPr>
        <p:spPr>
          <a:xfrm>
            <a:off x="838200" y="365126"/>
            <a:ext cx="10515600" cy="647246"/>
          </a:xfrm>
        </p:spPr>
        <p:txBody>
          <a:bodyPr>
            <a:normAutofit/>
          </a:bodyPr>
          <a:lstStyle/>
          <a:p>
            <a:r>
              <a:rPr lang="en-IN" sz="2400" b="1" dirty="0"/>
              <a:t>                                                           4.8 Steganography</a:t>
            </a:r>
            <a:endParaRPr lang="en-IN" sz="2400" dirty="0"/>
          </a:p>
        </p:txBody>
      </p:sp>
      <p:pic>
        <p:nvPicPr>
          <p:cNvPr id="5" name="Content Placeholder 4">
            <a:extLst>
              <a:ext uri="{FF2B5EF4-FFF2-40B4-BE49-F238E27FC236}">
                <a16:creationId xmlns:a16="http://schemas.microsoft.com/office/drawing/2014/main" id="{A872DC98-CB7E-DE0F-B014-A4DC7D66EED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01611" y="1131661"/>
            <a:ext cx="8988778" cy="5056188"/>
          </a:xfrm>
        </p:spPr>
      </p:pic>
    </p:spTree>
    <p:extLst>
      <p:ext uri="{BB962C8B-B14F-4D97-AF65-F5344CB8AC3E}">
        <p14:creationId xmlns:p14="http://schemas.microsoft.com/office/powerpoint/2010/main" val="152917768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8190E-89D6-5A19-5810-7E196550E82D}"/>
              </a:ext>
            </a:extLst>
          </p:cNvPr>
          <p:cNvSpPr>
            <a:spLocks noGrp="1"/>
          </p:cNvSpPr>
          <p:nvPr>
            <p:ph type="title"/>
          </p:nvPr>
        </p:nvSpPr>
        <p:spPr>
          <a:xfrm>
            <a:off x="838200" y="1"/>
            <a:ext cx="10515600" cy="968828"/>
          </a:xfrm>
        </p:spPr>
        <p:txBody>
          <a:bodyPr/>
          <a:lstStyle/>
          <a:p>
            <a:r>
              <a:rPr lang="en-IN" b="1" dirty="0"/>
              <a:t>                              </a:t>
            </a:r>
            <a:r>
              <a:rPr lang="en-IN" sz="2400" b="1" dirty="0"/>
              <a:t>4.8 Steganography</a:t>
            </a:r>
            <a:endParaRPr lang="en-IN" sz="2400" dirty="0"/>
          </a:p>
        </p:txBody>
      </p:sp>
      <p:sp>
        <p:nvSpPr>
          <p:cNvPr id="3" name="Content Placeholder 2">
            <a:extLst>
              <a:ext uri="{FF2B5EF4-FFF2-40B4-BE49-F238E27FC236}">
                <a16:creationId xmlns:a16="http://schemas.microsoft.com/office/drawing/2014/main" id="{D03C6F29-580F-7A2B-8657-559ED5F0AF3A}"/>
              </a:ext>
            </a:extLst>
          </p:cNvPr>
          <p:cNvSpPr>
            <a:spLocks noGrp="1"/>
          </p:cNvSpPr>
          <p:nvPr>
            <p:ph idx="1"/>
          </p:nvPr>
        </p:nvSpPr>
        <p:spPr>
          <a:xfrm>
            <a:off x="838200" y="968830"/>
            <a:ext cx="10515600" cy="5388428"/>
          </a:xfrm>
        </p:spPr>
        <p:txBody>
          <a:bodyPr>
            <a:normAutofit/>
          </a:bodyPr>
          <a:lstStyle/>
          <a:p>
            <a:pPr marL="0" indent="0">
              <a:buNone/>
            </a:pPr>
            <a:r>
              <a:rPr lang="en-US" sz="2200" b="1" dirty="0"/>
              <a:t>4.8.1 Steganalysis </a:t>
            </a:r>
          </a:p>
          <a:p>
            <a:pPr marL="0" indent="0">
              <a:buNone/>
            </a:pPr>
            <a:r>
              <a:rPr lang="en-US" sz="2000" dirty="0"/>
              <a:t>• Steganalysis is the art and science of detecting messages that are hidden in images, audio/video files using steganography. </a:t>
            </a:r>
          </a:p>
          <a:p>
            <a:pPr marL="0" indent="0">
              <a:buNone/>
            </a:pPr>
            <a:r>
              <a:rPr lang="en-US" sz="2000" dirty="0"/>
              <a:t>• The goal of steganalysis is to identify suspected packages and to determine whether or not they have a payload encoded into them, and if possible recover it. </a:t>
            </a:r>
          </a:p>
          <a:p>
            <a:pPr marL="0" indent="0">
              <a:buNone/>
            </a:pPr>
            <a:r>
              <a:rPr lang="en-US" sz="2000" dirty="0"/>
              <a:t>• Automated tools are used to detect such </a:t>
            </a:r>
            <a:r>
              <a:rPr lang="en-US" sz="2000" dirty="0" err="1"/>
              <a:t>steganographed</a:t>
            </a:r>
            <a:r>
              <a:rPr lang="en-US" sz="2000" dirty="0"/>
              <a:t> data/information hidden in the image and audio and/or video files.</a:t>
            </a:r>
          </a:p>
          <a:p>
            <a:pPr marL="0" indent="0">
              <a:buNone/>
            </a:pPr>
            <a:endParaRPr lang="en-US" sz="2000" dirty="0"/>
          </a:p>
          <a:p>
            <a:pPr marL="0" indent="0">
              <a:buNone/>
            </a:pPr>
            <a:endParaRPr lang="en-US" sz="2000" dirty="0"/>
          </a:p>
          <a:p>
            <a:pPr marL="0" indent="0">
              <a:buNone/>
            </a:pPr>
            <a:endParaRPr lang="en-US" dirty="0"/>
          </a:p>
          <a:p>
            <a:pPr marL="0" indent="0">
              <a:buNone/>
            </a:pPr>
            <a:endParaRPr lang="en-US" dirty="0"/>
          </a:p>
          <a:p>
            <a:pPr marL="0" indent="0">
              <a:buNone/>
            </a:pPr>
            <a:endParaRPr lang="en-IN" dirty="0"/>
          </a:p>
        </p:txBody>
      </p:sp>
      <p:pic>
        <p:nvPicPr>
          <p:cNvPr id="4" name="Picture 3">
            <a:extLst>
              <a:ext uri="{FF2B5EF4-FFF2-40B4-BE49-F238E27FC236}">
                <a16:creationId xmlns:a16="http://schemas.microsoft.com/office/drawing/2014/main" id="{3555F069-5EDD-7E59-FF1C-3C04447ED9C8}"/>
              </a:ext>
            </a:extLst>
          </p:cNvPr>
          <p:cNvPicPr>
            <a:picLocks noChangeAspect="1"/>
          </p:cNvPicPr>
          <p:nvPr/>
        </p:nvPicPr>
        <p:blipFill>
          <a:blip r:embed="rId2"/>
          <a:stretch>
            <a:fillRect/>
          </a:stretch>
        </p:blipFill>
        <p:spPr>
          <a:xfrm>
            <a:off x="838200" y="3426173"/>
            <a:ext cx="10236071" cy="2462997"/>
          </a:xfrm>
          <a:prstGeom prst="rect">
            <a:avLst/>
          </a:prstGeom>
        </p:spPr>
      </p:pic>
    </p:spTree>
    <p:extLst>
      <p:ext uri="{BB962C8B-B14F-4D97-AF65-F5344CB8AC3E}">
        <p14:creationId xmlns:p14="http://schemas.microsoft.com/office/powerpoint/2010/main" val="40884313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BB2AE-CA15-5B36-4676-5DA8A7FAB754}"/>
              </a:ext>
            </a:extLst>
          </p:cNvPr>
          <p:cNvSpPr>
            <a:spLocks noGrp="1"/>
          </p:cNvSpPr>
          <p:nvPr>
            <p:ph type="title"/>
          </p:nvPr>
        </p:nvSpPr>
        <p:spPr>
          <a:xfrm>
            <a:off x="838200" y="130630"/>
            <a:ext cx="10515600" cy="827314"/>
          </a:xfrm>
        </p:spPr>
        <p:txBody>
          <a:bodyPr/>
          <a:lstStyle/>
          <a:p>
            <a:r>
              <a:rPr lang="en-US" b="1" dirty="0"/>
              <a:t>                            </a:t>
            </a:r>
            <a:r>
              <a:rPr lang="en-US" sz="2400" b="1" dirty="0"/>
              <a:t>4.9 DoS and DDoS Attacks</a:t>
            </a:r>
            <a:endParaRPr lang="en-IN" sz="2400" b="1" dirty="0"/>
          </a:p>
        </p:txBody>
      </p:sp>
      <p:sp>
        <p:nvSpPr>
          <p:cNvPr id="3" name="Content Placeholder 2">
            <a:extLst>
              <a:ext uri="{FF2B5EF4-FFF2-40B4-BE49-F238E27FC236}">
                <a16:creationId xmlns:a16="http://schemas.microsoft.com/office/drawing/2014/main" id="{8C15B420-6582-B4B4-974B-876C19BABB03}"/>
              </a:ext>
            </a:extLst>
          </p:cNvPr>
          <p:cNvSpPr>
            <a:spLocks noGrp="1"/>
          </p:cNvSpPr>
          <p:nvPr>
            <p:ph idx="1"/>
          </p:nvPr>
        </p:nvSpPr>
        <p:spPr>
          <a:xfrm>
            <a:off x="838200" y="1164771"/>
            <a:ext cx="10515600" cy="5012192"/>
          </a:xfrm>
        </p:spPr>
        <p:txBody>
          <a:bodyPr>
            <a:normAutofit/>
          </a:bodyPr>
          <a:lstStyle/>
          <a:p>
            <a:pPr marL="0" indent="0">
              <a:buNone/>
            </a:pPr>
            <a:r>
              <a:rPr lang="en-US" sz="2000" dirty="0"/>
              <a:t>• A denial-of-service attack (DoS attack) or distributed denial-of-service attack (DDoS attack) is an attempt to make a computer resource (i.e., information systems) unavailable to its intended users.</a:t>
            </a:r>
          </a:p>
          <a:p>
            <a:pPr marL="0" indent="0">
              <a:buNone/>
            </a:pPr>
            <a:r>
              <a:rPr lang="en-US" sz="2200" b="1" dirty="0"/>
              <a:t>4.9.1 DoS Attacks </a:t>
            </a:r>
          </a:p>
          <a:p>
            <a:pPr marL="0" indent="0">
              <a:buNone/>
            </a:pPr>
            <a:r>
              <a:rPr lang="en-US" sz="2000" dirty="0"/>
              <a:t>• In this type of criminal act, the attacker floods the bandwidth of the victim’s network or fills his E-Mail box with Spam mail depriving him of the services he is entitled to access or provide. </a:t>
            </a:r>
          </a:p>
          <a:p>
            <a:pPr marL="0" indent="0">
              <a:buNone/>
            </a:pPr>
            <a:r>
              <a:rPr lang="en-US" sz="2000" dirty="0"/>
              <a:t>• The attackers typically target sites or services hosted on high-profile web servers such as banks, credit card payment gateways, mobile phone networks and even root name servers</a:t>
            </a:r>
          </a:p>
          <a:p>
            <a:pPr marL="0" indent="0">
              <a:buNone/>
            </a:pPr>
            <a:r>
              <a:rPr lang="en-US" sz="2000" dirty="0"/>
              <a:t> • Buffer overflow technique is employed to commit such kind of criminal attack known as Spoofing.</a:t>
            </a:r>
          </a:p>
          <a:p>
            <a:pPr marL="0" indent="0">
              <a:buNone/>
            </a:pPr>
            <a:r>
              <a:rPr lang="en-US" sz="2000" dirty="0"/>
              <a:t>• The term IP address Spoofing refers to the creation of IP packets with a forged (spoofed) source IP address with the purpose of concealing the ID of the sender or impersonating another computing system</a:t>
            </a:r>
          </a:p>
          <a:p>
            <a:pPr marL="0" indent="0">
              <a:buNone/>
            </a:pPr>
            <a:r>
              <a:rPr lang="en-US" sz="2000" dirty="0"/>
              <a:t>• A packet is a formatted unit of data carried by a packet mode computer network. </a:t>
            </a:r>
          </a:p>
          <a:p>
            <a:pPr marL="0" indent="0">
              <a:buNone/>
            </a:pPr>
            <a:endParaRPr lang="en-US" sz="2000" dirty="0"/>
          </a:p>
          <a:p>
            <a:pPr marL="0" indent="0">
              <a:buNone/>
            </a:pPr>
            <a:endParaRPr lang="en-IN" sz="2000" dirty="0"/>
          </a:p>
        </p:txBody>
      </p:sp>
    </p:spTree>
    <p:extLst>
      <p:ext uri="{BB962C8B-B14F-4D97-AF65-F5344CB8AC3E}">
        <p14:creationId xmlns:p14="http://schemas.microsoft.com/office/powerpoint/2010/main" val="182040686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98DDA-6AD2-401D-3F39-7037E1D4479F}"/>
              </a:ext>
            </a:extLst>
          </p:cNvPr>
          <p:cNvSpPr>
            <a:spLocks noGrp="1"/>
          </p:cNvSpPr>
          <p:nvPr>
            <p:ph type="title"/>
          </p:nvPr>
        </p:nvSpPr>
        <p:spPr>
          <a:xfrm>
            <a:off x="838200" y="365126"/>
            <a:ext cx="10515600" cy="647246"/>
          </a:xfrm>
        </p:spPr>
        <p:txBody>
          <a:bodyPr>
            <a:normAutofit/>
          </a:bodyPr>
          <a:lstStyle/>
          <a:p>
            <a:r>
              <a:rPr lang="en-US" sz="2400" b="1" dirty="0"/>
              <a:t>                                                        4.9 DoS and DDoS Attacks</a:t>
            </a:r>
            <a:endParaRPr lang="en-IN" sz="2400" dirty="0"/>
          </a:p>
        </p:txBody>
      </p:sp>
      <p:pic>
        <p:nvPicPr>
          <p:cNvPr id="5" name="Content Placeholder 4">
            <a:extLst>
              <a:ext uri="{FF2B5EF4-FFF2-40B4-BE49-F238E27FC236}">
                <a16:creationId xmlns:a16="http://schemas.microsoft.com/office/drawing/2014/main" id="{0170F1DA-9F10-CFD3-DAA2-E2830D1321E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11849" y="1273175"/>
            <a:ext cx="8168301" cy="4903788"/>
          </a:xfrm>
        </p:spPr>
      </p:pic>
    </p:spTree>
    <p:extLst>
      <p:ext uri="{BB962C8B-B14F-4D97-AF65-F5344CB8AC3E}">
        <p14:creationId xmlns:p14="http://schemas.microsoft.com/office/powerpoint/2010/main" val="29296861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50B68-DC8B-C552-5229-943C24884119}"/>
              </a:ext>
            </a:extLst>
          </p:cNvPr>
          <p:cNvSpPr>
            <a:spLocks noGrp="1"/>
          </p:cNvSpPr>
          <p:nvPr>
            <p:ph type="title"/>
          </p:nvPr>
        </p:nvSpPr>
        <p:spPr>
          <a:xfrm>
            <a:off x="838200" y="108858"/>
            <a:ext cx="10515600" cy="859972"/>
          </a:xfrm>
        </p:spPr>
        <p:txBody>
          <a:bodyPr/>
          <a:lstStyle/>
          <a:p>
            <a:r>
              <a:rPr lang="en-US" b="1" dirty="0"/>
              <a:t>                            </a:t>
            </a:r>
            <a:r>
              <a:rPr lang="en-US" sz="2400" b="1" dirty="0"/>
              <a:t>4.9 DoS and DDoS Attacks</a:t>
            </a:r>
            <a:endParaRPr lang="en-IN" sz="2400" dirty="0"/>
          </a:p>
        </p:txBody>
      </p:sp>
      <p:sp>
        <p:nvSpPr>
          <p:cNvPr id="3" name="Content Placeholder 2">
            <a:extLst>
              <a:ext uri="{FF2B5EF4-FFF2-40B4-BE49-F238E27FC236}">
                <a16:creationId xmlns:a16="http://schemas.microsoft.com/office/drawing/2014/main" id="{A0725B74-B1B9-FDA5-BDFC-B4CA96AED556}"/>
              </a:ext>
            </a:extLst>
          </p:cNvPr>
          <p:cNvSpPr>
            <a:spLocks noGrp="1"/>
          </p:cNvSpPr>
          <p:nvPr>
            <p:ph idx="1"/>
          </p:nvPr>
        </p:nvSpPr>
        <p:spPr>
          <a:xfrm>
            <a:off x="838200" y="1088571"/>
            <a:ext cx="10515600" cy="5088392"/>
          </a:xfrm>
        </p:spPr>
        <p:txBody>
          <a:bodyPr>
            <a:normAutofit/>
          </a:bodyPr>
          <a:lstStyle/>
          <a:p>
            <a:pPr marL="0" indent="0">
              <a:buNone/>
            </a:pPr>
            <a:r>
              <a:rPr lang="en-US" sz="2000" dirty="0"/>
              <a:t>. • The attacker spoofs the IP address and floods the network of the victim with repeated requests.</a:t>
            </a:r>
          </a:p>
          <a:p>
            <a:pPr marL="0" indent="0">
              <a:buNone/>
            </a:pPr>
            <a:r>
              <a:rPr lang="en-US" sz="2000" dirty="0"/>
              <a:t> • As the IP address is fake, the victim machine keeps waiting for response from the attacker’s machine for each request. </a:t>
            </a:r>
          </a:p>
          <a:p>
            <a:pPr marL="0" indent="0">
              <a:buNone/>
            </a:pPr>
            <a:r>
              <a:rPr lang="en-US" sz="2000" dirty="0"/>
              <a:t>• This consumes the bandwidth of the network which then fails to serve the legitimate requests and ultimately breaks down.</a:t>
            </a:r>
          </a:p>
          <a:p>
            <a:pPr marL="0" indent="0">
              <a:buNone/>
            </a:pPr>
            <a:r>
              <a:rPr lang="en-US" sz="2000" dirty="0"/>
              <a:t>• The United States Computer Emergency Response Team defines symptoms of DoS attacks to include: </a:t>
            </a:r>
          </a:p>
          <a:p>
            <a:pPr marL="0" indent="0">
              <a:buNone/>
            </a:pPr>
            <a:r>
              <a:rPr lang="en-US" sz="2000" dirty="0"/>
              <a:t>1.Unusually slow network performance (opening fi les or accessing websites); </a:t>
            </a:r>
          </a:p>
          <a:p>
            <a:pPr marL="0" indent="0">
              <a:buNone/>
            </a:pPr>
            <a:r>
              <a:rPr lang="en-US" sz="2000" dirty="0"/>
              <a:t>2. unavailability of a particular website; </a:t>
            </a:r>
          </a:p>
          <a:p>
            <a:pPr marL="0" indent="0">
              <a:buNone/>
            </a:pPr>
            <a:r>
              <a:rPr lang="en-US" sz="2000" dirty="0"/>
              <a:t>3. inability to access any website; </a:t>
            </a:r>
          </a:p>
          <a:p>
            <a:pPr marL="0" indent="0">
              <a:buNone/>
            </a:pPr>
            <a:r>
              <a:rPr lang="en-US" sz="2000" dirty="0"/>
              <a:t>4. dramatic increase in the number of Spam E-Mails received (this type of DoS attack is termed as an E-Mail bomb). </a:t>
            </a:r>
          </a:p>
          <a:p>
            <a:pPr marL="0" indent="0">
              <a:buNone/>
            </a:pPr>
            <a:endParaRPr lang="en-IN" sz="2000" dirty="0"/>
          </a:p>
        </p:txBody>
      </p:sp>
    </p:spTree>
    <p:extLst>
      <p:ext uri="{BB962C8B-B14F-4D97-AF65-F5344CB8AC3E}">
        <p14:creationId xmlns:p14="http://schemas.microsoft.com/office/powerpoint/2010/main" val="281698364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E2830-282D-1A6A-4153-4265FBF41345}"/>
              </a:ext>
            </a:extLst>
          </p:cNvPr>
          <p:cNvSpPr>
            <a:spLocks noGrp="1"/>
          </p:cNvSpPr>
          <p:nvPr>
            <p:ph type="title"/>
          </p:nvPr>
        </p:nvSpPr>
        <p:spPr>
          <a:xfrm>
            <a:off x="838200" y="87086"/>
            <a:ext cx="10515600" cy="762000"/>
          </a:xfrm>
        </p:spPr>
        <p:txBody>
          <a:bodyPr/>
          <a:lstStyle/>
          <a:p>
            <a:r>
              <a:rPr lang="en-US" b="1" dirty="0"/>
              <a:t>                             </a:t>
            </a:r>
            <a:r>
              <a:rPr lang="en-US" sz="2400" b="1" dirty="0"/>
              <a:t>4.9 DoS and DDoS Attacks</a:t>
            </a:r>
            <a:endParaRPr lang="en-IN" sz="2400" dirty="0"/>
          </a:p>
        </p:txBody>
      </p:sp>
      <p:sp>
        <p:nvSpPr>
          <p:cNvPr id="3" name="Content Placeholder 2">
            <a:extLst>
              <a:ext uri="{FF2B5EF4-FFF2-40B4-BE49-F238E27FC236}">
                <a16:creationId xmlns:a16="http://schemas.microsoft.com/office/drawing/2014/main" id="{7796D622-2BDE-371E-128B-011EBFC0C63E}"/>
              </a:ext>
            </a:extLst>
          </p:cNvPr>
          <p:cNvSpPr>
            <a:spLocks noGrp="1"/>
          </p:cNvSpPr>
          <p:nvPr>
            <p:ph idx="1"/>
          </p:nvPr>
        </p:nvSpPr>
        <p:spPr>
          <a:xfrm>
            <a:off x="838200" y="849086"/>
            <a:ext cx="10515600" cy="5327877"/>
          </a:xfrm>
        </p:spPr>
        <p:txBody>
          <a:bodyPr>
            <a:normAutofit lnSpcReduction="10000"/>
          </a:bodyPr>
          <a:lstStyle/>
          <a:p>
            <a:pPr marL="0" indent="0">
              <a:buNone/>
            </a:pPr>
            <a:r>
              <a:rPr lang="en-US" sz="2000" dirty="0"/>
              <a:t>The goal of DoS is not to gain unauthorized access to systems or data, but to prevent intended users (i.e., legitimate users) of a service from using it.</a:t>
            </a:r>
          </a:p>
          <a:p>
            <a:pPr marL="0" indent="0">
              <a:buNone/>
            </a:pPr>
            <a:r>
              <a:rPr lang="en-US" sz="2000" b="1" dirty="0"/>
              <a:t>A DoS attack may do the following:</a:t>
            </a:r>
          </a:p>
          <a:p>
            <a:pPr marL="0" indent="0">
              <a:buNone/>
            </a:pPr>
            <a:r>
              <a:rPr lang="en-US" sz="2000" dirty="0"/>
              <a:t> 1. Flood a network with traffic, thereby preventing legitimate network traffic.</a:t>
            </a:r>
          </a:p>
          <a:p>
            <a:pPr marL="0" indent="0">
              <a:buNone/>
            </a:pPr>
            <a:r>
              <a:rPr lang="en-US" sz="2000" dirty="0"/>
              <a:t> 2. Disrupt connections between two systems, thereby preventing access to a service.</a:t>
            </a:r>
          </a:p>
          <a:p>
            <a:pPr marL="0" indent="0">
              <a:buNone/>
            </a:pPr>
            <a:r>
              <a:rPr lang="en-US" sz="2000" dirty="0"/>
              <a:t> 3. Prevent a particular individual from accessing a service.</a:t>
            </a:r>
          </a:p>
          <a:p>
            <a:pPr marL="0" indent="0">
              <a:buNone/>
            </a:pPr>
            <a:r>
              <a:rPr lang="en-US" sz="2000" dirty="0"/>
              <a:t> 4. Disrupt service to a specific system or person.</a:t>
            </a:r>
          </a:p>
          <a:p>
            <a:pPr marL="0" indent="0">
              <a:buNone/>
            </a:pPr>
            <a:r>
              <a:rPr lang="en-US" sz="2200" b="1" dirty="0"/>
              <a:t>4.9.2 Classification of DoS Attacks</a:t>
            </a:r>
          </a:p>
          <a:p>
            <a:pPr marL="0" indent="0">
              <a:buNone/>
            </a:pPr>
            <a:r>
              <a:rPr lang="en-US" sz="2000" dirty="0"/>
              <a:t> </a:t>
            </a:r>
            <a:r>
              <a:rPr lang="en-US" sz="2000" b="1" dirty="0"/>
              <a:t>1.Bandwidth attacks: </a:t>
            </a:r>
            <a:r>
              <a:rPr lang="en-US" sz="2000" dirty="0"/>
              <a:t>Loading any website takes certain time. Loading means complete webpage appearing on the screen and system is awaiting user’s input.</a:t>
            </a:r>
          </a:p>
          <a:p>
            <a:pPr marL="0" indent="0">
              <a:buNone/>
            </a:pPr>
            <a:r>
              <a:rPr lang="en-US" sz="2000" dirty="0"/>
              <a:t> </a:t>
            </a:r>
            <a:r>
              <a:rPr lang="en-US" sz="2000" b="1" dirty="0"/>
              <a:t>2 Logic attacks: </a:t>
            </a:r>
            <a:r>
              <a:rPr lang="en-US" sz="2000" dirty="0"/>
              <a:t>These kind of attacks can exploit vulnerabilities in network software such as web server or TCP/IP stack.</a:t>
            </a:r>
          </a:p>
          <a:p>
            <a:pPr marL="0" indent="0">
              <a:buNone/>
            </a:pPr>
            <a:r>
              <a:rPr lang="en-US" sz="2000" dirty="0"/>
              <a:t> </a:t>
            </a:r>
            <a:r>
              <a:rPr lang="en-US" sz="2000" b="1" dirty="0"/>
              <a:t>3 Protocol attacks: </a:t>
            </a:r>
            <a:r>
              <a:rPr lang="en-US" sz="2000" dirty="0"/>
              <a:t>Protocols here are rules that are to be followed to send data over network.</a:t>
            </a:r>
          </a:p>
          <a:p>
            <a:pPr marL="0" indent="0">
              <a:buNone/>
            </a:pPr>
            <a:r>
              <a:rPr lang="en-US" sz="2000" dirty="0"/>
              <a:t> </a:t>
            </a:r>
            <a:r>
              <a:rPr lang="en-US" sz="2000" b="1" dirty="0"/>
              <a:t>4 Unintentional DoS attack : </a:t>
            </a:r>
            <a:r>
              <a:rPr lang="en-US" sz="2000" dirty="0"/>
              <a:t>This is a scenario where a website ends up denied not due to a attack by a single individual or group of individuals, but simply due to a sudden enormous spike in popularity.</a:t>
            </a:r>
            <a:endParaRPr lang="en-IN" sz="2000" dirty="0"/>
          </a:p>
          <a:p>
            <a:pPr marL="0" indent="0">
              <a:buNone/>
            </a:pPr>
            <a:endParaRPr lang="en-IN" sz="2000" dirty="0"/>
          </a:p>
          <a:p>
            <a:pPr marL="0" indent="0">
              <a:buNone/>
            </a:pPr>
            <a:endParaRPr lang="en-IN" sz="2000" dirty="0"/>
          </a:p>
        </p:txBody>
      </p:sp>
    </p:spTree>
    <p:extLst>
      <p:ext uri="{BB962C8B-B14F-4D97-AF65-F5344CB8AC3E}">
        <p14:creationId xmlns:p14="http://schemas.microsoft.com/office/powerpoint/2010/main" val="368807915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FC70A-31DC-9F2F-4AB3-6064691431C4}"/>
              </a:ext>
            </a:extLst>
          </p:cNvPr>
          <p:cNvSpPr>
            <a:spLocks noGrp="1"/>
          </p:cNvSpPr>
          <p:nvPr>
            <p:ph type="title"/>
          </p:nvPr>
        </p:nvSpPr>
        <p:spPr>
          <a:xfrm>
            <a:off x="838200" y="108857"/>
            <a:ext cx="10515600" cy="881743"/>
          </a:xfrm>
        </p:spPr>
        <p:txBody>
          <a:bodyPr/>
          <a:lstStyle/>
          <a:p>
            <a:r>
              <a:rPr lang="en-US" b="1" dirty="0"/>
              <a:t>                          </a:t>
            </a:r>
            <a:r>
              <a:rPr lang="en-US" sz="2400" b="1" dirty="0"/>
              <a:t>4.9 DoS and DDoS Attacks</a:t>
            </a:r>
            <a:endParaRPr lang="en-IN" sz="2400" dirty="0"/>
          </a:p>
        </p:txBody>
      </p:sp>
      <p:sp>
        <p:nvSpPr>
          <p:cNvPr id="3" name="Content Placeholder 2">
            <a:extLst>
              <a:ext uri="{FF2B5EF4-FFF2-40B4-BE49-F238E27FC236}">
                <a16:creationId xmlns:a16="http://schemas.microsoft.com/office/drawing/2014/main" id="{BA988434-DAB3-C95B-5037-FB9C486AB76F}"/>
              </a:ext>
            </a:extLst>
          </p:cNvPr>
          <p:cNvSpPr>
            <a:spLocks noGrp="1"/>
          </p:cNvSpPr>
          <p:nvPr>
            <p:ph idx="1"/>
          </p:nvPr>
        </p:nvSpPr>
        <p:spPr>
          <a:xfrm>
            <a:off x="838200" y="838201"/>
            <a:ext cx="10515600" cy="5823856"/>
          </a:xfrm>
        </p:spPr>
        <p:txBody>
          <a:bodyPr>
            <a:normAutofit lnSpcReduction="10000"/>
          </a:bodyPr>
          <a:lstStyle/>
          <a:p>
            <a:pPr marL="0" indent="0">
              <a:buNone/>
            </a:pPr>
            <a:r>
              <a:rPr lang="en-US" sz="2200" b="1" dirty="0"/>
              <a:t>4.9.3 Types or Levels of DoS Attacks</a:t>
            </a:r>
          </a:p>
          <a:p>
            <a:pPr marL="0" indent="0">
              <a:buNone/>
            </a:pPr>
            <a:r>
              <a:rPr lang="en-US" sz="2000" dirty="0"/>
              <a:t>There are several types or levels of DoS attacks as follows:</a:t>
            </a:r>
          </a:p>
          <a:p>
            <a:pPr marL="0" indent="0">
              <a:buNone/>
            </a:pPr>
            <a:r>
              <a:rPr lang="en-US" sz="2000" b="1" dirty="0"/>
              <a:t>1. Flood attack: </a:t>
            </a:r>
            <a:r>
              <a:rPr lang="en-US" sz="2000" dirty="0"/>
              <a:t>This is the earliest form of DoS attack and is also known as ping food. It is based on an attacker simply sending the victim overwhelming number of ping packets, usually by using the &lt;ping= command, which result into more traffic than the victim can handle.</a:t>
            </a:r>
          </a:p>
          <a:p>
            <a:pPr marL="0" indent="0">
              <a:buNone/>
            </a:pPr>
            <a:r>
              <a:rPr lang="en-US" sz="2000" b="1" dirty="0"/>
              <a:t>2. Ping of death attack: </a:t>
            </a:r>
            <a:r>
              <a:rPr lang="en-US" sz="2000" dirty="0"/>
              <a:t>The ping of death attack sends oversized Internet Control Message Protocol (ICMP) packets, and it is one of the core protocols of the IP Suite. It is mainly used by networked computers’ OSs to send error messages indicating (e.g., that a requested service is not available or that a host or router could not be reached) datagrams (encapsulated in IP packets) to the victim.</a:t>
            </a:r>
          </a:p>
          <a:p>
            <a:pPr marL="0" indent="0">
              <a:buNone/>
            </a:pPr>
            <a:r>
              <a:rPr lang="en-US" sz="2000" b="1" dirty="0"/>
              <a:t>3. SYN attack</a:t>
            </a:r>
            <a:r>
              <a:rPr lang="en-US" sz="2000" dirty="0"/>
              <a:t>: It is also termed as TCP SYN Flooding. In the TCP, handshaking of network connections is done with SYN and ACK messages.</a:t>
            </a:r>
          </a:p>
          <a:p>
            <a:pPr marL="0" indent="0">
              <a:buNone/>
            </a:pPr>
            <a:r>
              <a:rPr lang="en-US" sz="2000" dirty="0"/>
              <a:t>▪ An attacker initiates a TCP connection to the server with an SYN.</a:t>
            </a:r>
          </a:p>
          <a:p>
            <a:pPr marL="0" indent="0">
              <a:buNone/>
            </a:pPr>
            <a:r>
              <a:rPr lang="en-US" sz="2000" dirty="0"/>
              <a:t>▪ The server replies with an SYN-ACK.</a:t>
            </a:r>
          </a:p>
          <a:p>
            <a:pPr marL="0" indent="0">
              <a:buNone/>
            </a:pPr>
            <a:r>
              <a:rPr lang="en-US" sz="2000" dirty="0"/>
              <a:t>▪ The client then does not send back an ACK, causing the server to allocate memory for the</a:t>
            </a:r>
          </a:p>
          <a:p>
            <a:pPr marL="0" indent="0">
              <a:buNone/>
            </a:pPr>
            <a:r>
              <a:rPr lang="en-US" sz="2000" dirty="0"/>
              <a:t>pending connection and wait.</a:t>
            </a:r>
          </a:p>
          <a:p>
            <a:pPr marL="0" indent="0">
              <a:buNone/>
            </a:pPr>
            <a:r>
              <a:rPr lang="en-US" sz="2000" dirty="0"/>
              <a:t>▪ This fills up the buffer space for SYN messages on the target system, preventing other systems on the network from communicating with the target system.</a:t>
            </a:r>
          </a:p>
          <a:p>
            <a:pPr marL="0" indent="0">
              <a:buNone/>
            </a:pPr>
            <a:endParaRPr lang="en-US" sz="2000" dirty="0"/>
          </a:p>
          <a:p>
            <a:pPr marL="0" indent="0">
              <a:buNone/>
            </a:pPr>
            <a:endParaRPr lang="en-IN" dirty="0"/>
          </a:p>
        </p:txBody>
      </p:sp>
    </p:spTree>
    <p:extLst>
      <p:ext uri="{BB962C8B-B14F-4D97-AF65-F5344CB8AC3E}">
        <p14:creationId xmlns:p14="http://schemas.microsoft.com/office/powerpoint/2010/main" val="277269789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2E91C-C02C-7471-B791-F6A3B197536A}"/>
              </a:ext>
            </a:extLst>
          </p:cNvPr>
          <p:cNvSpPr>
            <a:spLocks noGrp="1"/>
          </p:cNvSpPr>
          <p:nvPr>
            <p:ph type="title"/>
          </p:nvPr>
        </p:nvSpPr>
        <p:spPr>
          <a:xfrm>
            <a:off x="838200" y="108858"/>
            <a:ext cx="10515600" cy="572180"/>
          </a:xfrm>
        </p:spPr>
        <p:txBody>
          <a:bodyPr>
            <a:normAutofit fontScale="90000"/>
          </a:bodyPr>
          <a:lstStyle/>
          <a:p>
            <a:r>
              <a:rPr lang="en-US" b="1" dirty="0"/>
              <a:t>                             </a:t>
            </a:r>
            <a:r>
              <a:rPr lang="en-US" sz="2700" b="1" dirty="0"/>
              <a:t>4.9 DoS and DDoS Attacks</a:t>
            </a:r>
            <a:endParaRPr lang="en-IN" sz="2700" dirty="0"/>
          </a:p>
        </p:txBody>
      </p:sp>
      <p:sp>
        <p:nvSpPr>
          <p:cNvPr id="3" name="Content Placeholder 2">
            <a:extLst>
              <a:ext uri="{FF2B5EF4-FFF2-40B4-BE49-F238E27FC236}">
                <a16:creationId xmlns:a16="http://schemas.microsoft.com/office/drawing/2014/main" id="{2441F84B-A103-BFC5-A8AD-66942E0F6B03}"/>
              </a:ext>
            </a:extLst>
          </p:cNvPr>
          <p:cNvSpPr>
            <a:spLocks noGrp="1"/>
          </p:cNvSpPr>
          <p:nvPr>
            <p:ph idx="1"/>
          </p:nvPr>
        </p:nvSpPr>
        <p:spPr>
          <a:xfrm>
            <a:off x="838200" y="681038"/>
            <a:ext cx="10515600" cy="5495925"/>
          </a:xfrm>
        </p:spPr>
        <p:txBody>
          <a:bodyPr>
            <a:normAutofit/>
          </a:bodyPr>
          <a:lstStyle/>
          <a:p>
            <a:pPr marL="0" indent="0">
              <a:buNone/>
            </a:pPr>
            <a:r>
              <a:rPr lang="en-US" sz="2000" b="1" dirty="0"/>
              <a:t>4. Teardrop attack: </a:t>
            </a:r>
            <a:r>
              <a:rPr lang="en-US" sz="2000" dirty="0"/>
              <a:t>The teardrop attack is an attack where fragmented packets are forged to overlap each other when the receiving host tries to reassemble them. IP’s packet fragmentation algorithm is used to send corrupted packets to confuse the victim and may hang the system. This attack can crash various OSs due to a bug in their TCP/IP fragmentation reassembly code.</a:t>
            </a:r>
          </a:p>
          <a:p>
            <a:pPr marL="0" indent="0">
              <a:buNone/>
            </a:pPr>
            <a:r>
              <a:rPr lang="en-US" sz="2000" b="1" dirty="0"/>
              <a:t>5. Smurf attack: </a:t>
            </a:r>
            <a:r>
              <a:rPr lang="en-US" sz="2000" dirty="0"/>
              <a:t>This is a type of DoS attack that floods a target system via spoofed broadcast ping messages. This attack consists of a host sending an echo request (ping) to a network broadcast address.</a:t>
            </a:r>
          </a:p>
          <a:p>
            <a:pPr marL="0" indent="0">
              <a:buNone/>
            </a:pPr>
            <a:r>
              <a:rPr lang="en-US" sz="2000" b="1" dirty="0"/>
              <a:t>6. Nuke: </a:t>
            </a:r>
            <a:r>
              <a:rPr lang="en-US" sz="2000" dirty="0"/>
              <a:t>Nuke is an old DoS attack against computer networks consisting of fragmented or invalid packets sent to the target.</a:t>
            </a:r>
          </a:p>
          <a:p>
            <a:pPr marL="0" indent="0">
              <a:buNone/>
            </a:pPr>
            <a:r>
              <a:rPr lang="en-US" sz="2200" b="1" dirty="0"/>
              <a:t>4.9.4 Tools Used to Launch DoS Attack</a:t>
            </a:r>
          </a:p>
          <a:p>
            <a:pPr marL="0" indent="0">
              <a:buNone/>
            </a:pPr>
            <a:r>
              <a:rPr lang="en-US" sz="2000" b="1" dirty="0"/>
              <a:t>1 Jolt2 : </a:t>
            </a:r>
            <a:r>
              <a:rPr lang="en-US" sz="2000" dirty="0"/>
              <a:t>The vulnerability allows remote attackers to cause a DoS attack against Windows-based machines – the attack causes the target machine to consume of the CPU time on processing of illegal packets.</a:t>
            </a:r>
          </a:p>
          <a:p>
            <a:pPr marL="0" indent="0">
              <a:buNone/>
            </a:pPr>
            <a:r>
              <a:rPr lang="en-US" sz="2000" b="1" dirty="0"/>
              <a:t>2 </a:t>
            </a:r>
            <a:r>
              <a:rPr lang="en-US" sz="2000" b="1" dirty="0" err="1"/>
              <a:t>Nemesy</a:t>
            </a:r>
            <a:r>
              <a:rPr lang="en-US" sz="2000" b="1" dirty="0"/>
              <a:t> :</a:t>
            </a:r>
            <a:r>
              <a:rPr lang="en-US" sz="2000" dirty="0"/>
              <a:t> This program generates random packets of spoofed source IP to enable the attacker to launch DoS attack.</a:t>
            </a:r>
          </a:p>
          <a:p>
            <a:pPr marL="0" indent="0">
              <a:buNone/>
            </a:pPr>
            <a:endParaRPr lang="en-US" sz="2000" dirty="0"/>
          </a:p>
          <a:p>
            <a:pPr marL="0" indent="0">
              <a:buNone/>
            </a:pPr>
            <a:endParaRPr lang="en-IN" dirty="0"/>
          </a:p>
        </p:txBody>
      </p:sp>
    </p:spTree>
    <p:extLst>
      <p:ext uri="{BB962C8B-B14F-4D97-AF65-F5344CB8AC3E}">
        <p14:creationId xmlns:p14="http://schemas.microsoft.com/office/powerpoint/2010/main" val="703098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73951-39CF-AA08-D6D4-6CAB28C4D9EB}"/>
              </a:ext>
            </a:extLst>
          </p:cNvPr>
          <p:cNvSpPr>
            <a:spLocks noGrp="1"/>
          </p:cNvSpPr>
          <p:nvPr>
            <p:ph type="title"/>
          </p:nvPr>
        </p:nvSpPr>
        <p:spPr>
          <a:xfrm>
            <a:off x="838200" y="365126"/>
            <a:ext cx="10515600" cy="897618"/>
          </a:xfrm>
        </p:spPr>
        <p:txBody>
          <a:bodyPr>
            <a:normAutofit/>
          </a:bodyPr>
          <a:lstStyle/>
          <a:p>
            <a:pPr algn="ctr"/>
            <a:r>
              <a:rPr lang="en-US" sz="2800" b="1" dirty="0">
                <a:solidFill>
                  <a:srgbClr val="FFFF00"/>
                </a:solidFill>
              </a:rPr>
              <a:t>4.2 PROXY SERVERS AND ANONYMIZERS</a:t>
            </a:r>
            <a:endParaRPr lang="en-IN" sz="2800" dirty="0"/>
          </a:p>
        </p:txBody>
      </p:sp>
      <p:pic>
        <p:nvPicPr>
          <p:cNvPr id="5" name="Content Placeholder 4">
            <a:extLst>
              <a:ext uri="{FF2B5EF4-FFF2-40B4-BE49-F238E27FC236}">
                <a16:creationId xmlns:a16="http://schemas.microsoft.com/office/drawing/2014/main" id="{0965BA20-BFBD-D862-0CBA-84A231C2449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09724" y="1415143"/>
            <a:ext cx="9029486" cy="4495800"/>
          </a:xfrm>
        </p:spPr>
      </p:pic>
    </p:spTree>
    <p:extLst>
      <p:ext uri="{BB962C8B-B14F-4D97-AF65-F5344CB8AC3E}">
        <p14:creationId xmlns:p14="http://schemas.microsoft.com/office/powerpoint/2010/main" val="422915586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F3C4F-C153-CB79-F711-A64A766E438E}"/>
              </a:ext>
            </a:extLst>
          </p:cNvPr>
          <p:cNvSpPr>
            <a:spLocks noGrp="1"/>
          </p:cNvSpPr>
          <p:nvPr>
            <p:ph type="title"/>
          </p:nvPr>
        </p:nvSpPr>
        <p:spPr>
          <a:xfrm>
            <a:off x="838200" y="147412"/>
            <a:ext cx="10515600" cy="897618"/>
          </a:xfrm>
        </p:spPr>
        <p:txBody>
          <a:bodyPr/>
          <a:lstStyle/>
          <a:p>
            <a:r>
              <a:rPr lang="en-US" b="1" dirty="0"/>
              <a:t>                             </a:t>
            </a:r>
            <a:r>
              <a:rPr lang="en-US" sz="2400" b="1" dirty="0"/>
              <a:t>4.9 DoS and DDoS Attacks</a:t>
            </a:r>
            <a:endParaRPr lang="en-IN" sz="2400" dirty="0"/>
          </a:p>
        </p:txBody>
      </p:sp>
      <p:sp>
        <p:nvSpPr>
          <p:cNvPr id="3" name="Content Placeholder 2">
            <a:extLst>
              <a:ext uri="{FF2B5EF4-FFF2-40B4-BE49-F238E27FC236}">
                <a16:creationId xmlns:a16="http://schemas.microsoft.com/office/drawing/2014/main" id="{06EF3C6B-077C-2082-5C02-59FC29E136CD}"/>
              </a:ext>
            </a:extLst>
          </p:cNvPr>
          <p:cNvSpPr>
            <a:spLocks noGrp="1"/>
          </p:cNvSpPr>
          <p:nvPr>
            <p:ph idx="1"/>
          </p:nvPr>
        </p:nvSpPr>
        <p:spPr>
          <a:xfrm>
            <a:off x="838200" y="1153886"/>
            <a:ext cx="10515600" cy="5338988"/>
          </a:xfrm>
        </p:spPr>
        <p:txBody>
          <a:bodyPr>
            <a:normAutofit/>
          </a:bodyPr>
          <a:lstStyle/>
          <a:p>
            <a:pPr marL="0" indent="0">
              <a:buNone/>
            </a:pPr>
            <a:r>
              <a:rPr lang="en-US" sz="2000" b="1" dirty="0"/>
              <a:t>3 Targa : </a:t>
            </a:r>
            <a:r>
              <a:rPr lang="en-US" sz="2000" dirty="0"/>
              <a:t>It is a program that can be used to run eight diff </a:t>
            </a:r>
            <a:r>
              <a:rPr lang="en-US" sz="2000" dirty="0" err="1"/>
              <a:t>erent</a:t>
            </a:r>
            <a:r>
              <a:rPr lang="en-US" sz="2000" dirty="0"/>
              <a:t> DoS attacks. Th e attacker has the option to launch either individual attacks or try all the attacks until one is successful.</a:t>
            </a:r>
          </a:p>
          <a:p>
            <a:pPr marL="0" indent="0">
              <a:buNone/>
            </a:pPr>
            <a:r>
              <a:rPr lang="en-US" sz="2000" b="1" dirty="0"/>
              <a:t>4 Crazy Pinger : </a:t>
            </a:r>
            <a:r>
              <a:rPr lang="en-US" sz="2000" dirty="0"/>
              <a:t>This tool could send large packets of ICMP(Internet Control Message Protocol) to a remote target network.</a:t>
            </a:r>
          </a:p>
          <a:p>
            <a:pPr marL="0" indent="0">
              <a:buNone/>
            </a:pPr>
            <a:r>
              <a:rPr lang="en-US" sz="2000" b="1" dirty="0"/>
              <a:t>5 </a:t>
            </a:r>
            <a:r>
              <a:rPr lang="en-US" sz="2000" b="1" dirty="0" err="1"/>
              <a:t>SomeTrouble</a:t>
            </a:r>
            <a:r>
              <a:rPr lang="en-US" sz="2000" b="1" dirty="0"/>
              <a:t>:</a:t>
            </a:r>
            <a:r>
              <a:rPr lang="en-US" sz="2000" dirty="0"/>
              <a:t> It is a remote flooder and bomber. It is developed in Delphi.</a:t>
            </a:r>
          </a:p>
          <a:p>
            <a:pPr marL="0" indent="0">
              <a:buNone/>
            </a:pPr>
            <a:r>
              <a:rPr lang="en-US" sz="2200" b="1" dirty="0"/>
              <a:t>4.9.5 DDoS Attacks</a:t>
            </a:r>
          </a:p>
          <a:p>
            <a:pPr marL="0" indent="0">
              <a:buNone/>
            </a:pPr>
            <a:r>
              <a:rPr lang="en-US" sz="2000" dirty="0"/>
              <a:t>• In a DDoS attack, an attacker may use your computer to attack another computer.</a:t>
            </a:r>
          </a:p>
          <a:p>
            <a:pPr marL="0" indent="0">
              <a:buNone/>
            </a:pPr>
            <a:r>
              <a:rPr lang="en-US" sz="2000" dirty="0"/>
              <a:t>• By taking advantage of security vulnerabilities or weaknesses, an attacker could take control of your computer.</a:t>
            </a:r>
          </a:p>
          <a:p>
            <a:pPr marL="0" indent="0">
              <a:buNone/>
            </a:pPr>
            <a:r>
              <a:rPr lang="en-US" sz="2000" dirty="0"/>
              <a:t>• He/she could then force your computer to send huge amounts of data to a website or send Spam to particular E-Mail addresses.</a:t>
            </a:r>
          </a:p>
          <a:p>
            <a:pPr marL="0" indent="0">
              <a:buNone/>
            </a:pPr>
            <a:r>
              <a:rPr lang="en-US" sz="2000" dirty="0"/>
              <a:t>• The attack is &lt;distributed= because the attacker is using multiple computers, including yours, to launch the DoS attack.</a:t>
            </a:r>
          </a:p>
          <a:p>
            <a:pPr marL="0" indent="0">
              <a:buNone/>
            </a:pPr>
            <a:r>
              <a:rPr lang="en-US" sz="2000" dirty="0"/>
              <a:t>• A DDoS attack is a distributed DoS wherein a large number of zombie systems are synchronized to attack a particular system.</a:t>
            </a:r>
            <a:endParaRPr lang="en-IN" sz="2000" dirty="0"/>
          </a:p>
          <a:p>
            <a:pPr marL="0" indent="0">
              <a:buNone/>
            </a:pPr>
            <a:endParaRPr lang="en-US" sz="2000" dirty="0"/>
          </a:p>
          <a:p>
            <a:pPr marL="0" indent="0">
              <a:buNone/>
            </a:pPr>
            <a:endParaRPr lang="en-IN" dirty="0"/>
          </a:p>
        </p:txBody>
      </p:sp>
    </p:spTree>
    <p:extLst>
      <p:ext uri="{BB962C8B-B14F-4D97-AF65-F5344CB8AC3E}">
        <p14:creationId xmlns:p14="http://schemas.microsoft.com/office/powerpoint/2010/main" val="337050482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AFD22-991D-BE8C-A086-E7D66E05010E}"/>
              </a:ext>
            </a:extLst>
          </p:cNvPr>
          <p:cNvSpPr>
            <a:spLocks noGrp="1"/>
          </p:cNvSpPr>
          <p:nvPr>
            <p:ph type="title"/>
          </p:nvPr>
        </p:nvSpPr>
        <p:spPr>
          <a:xfrm>
            <a:off x="838200" y="169183"/>
            <a:ext cx="10515600" cy="614588"/>
          </a:xfrm>
        </p:spPr>
        <p:txBody>
          <a:bodyPr>
            <a:normAutofit/>
          </a:bodyPr>
          <a:lstStyle/>
          <a:p>
            <a:r>
              <a:rPr lang="en-US" sz="2400" b="1" dirty="0"/>
              <a:t>                                                 4.9 DoS and DDoS Attacks</a:t>
            </a:r>
            <a:endParaRPr lang="en-IN" sz="2400" dirty="0"/>
          </a:p>
        </p:txBody>
      </p:sp>
      <p:sp>
        <p:nvSpPr>
          <p:cNvPr id="3" name="Content Placeholder 2">
            <a:extLst>
              <a:ext uri="{FF2B5EF4-FFF2-40B4-BE49-F238E27FC236}">
                <a16:creationId xmlns:a16="http://schemas.microsoft.com/office/drawing/2014/main" id="{2F66B756-5C1C-6009-D147-BADF6CA80076}"/>
              </a:ext>
            </a:extLst>
          </p:cNvPr>
          <p:cNvSpPr>
            <a:spLocks noGrp="1"/>
          </p:cNvSpPr>
          <p:nvPr>
            <p:ph idx="1"/>
          </p:nvPr>
        </p:nvSpPr>
        <p:spPr>
          <a:xfrm>
            <a:off x="838200" y="783772"/>
            <a:ext cx="10515600" cy="5393192"/>
          </a:xfrm>
        </p:spPr>
        <p:txBody>
          <a:bodyPr>
            <a:normAutofit/>
          </a:bodyPr>
          <a:lstStyle/>
          <a:p>
            <a:pPr marL="0" indent="0">
              <a:buNone/>
            </a:pPr>
            <a:r>
              <a:rPr lang="en-US" sz="2000" dirty="0"/>
              <a:t>• The zombie systems are called &lt;secondary victims= and the main target is called &lt;primary victim.=</a:t>
            </a:r>
          </a:p>
          <a:p>
            <a:pPr marL="0" indent="0">
              <a:buNone/>
            </a:pPr>
            <a:r>
              <a:rPr lang="en-US" sz="2000" dirty="0"/>
              <a:t>• Malware can carry DDoS attack mechanisms – one of the better-known examples of this is </a:t>
            </a:r>
            <a:r>
              <a:rPr lang="en-US" sz="2000" dirty="0" err="1"/>
              <a:t>MyDoom</a:t>
            </a:r>
            <a:r>
              <a:rPr lang="en-US" sz="2000" dirty="0"/>
              <a:t>.</a:t>
            </a:r>
          </a:p>
          <a:p>
            <a:pPr marL="0" indent="0">
              <a:buNone/>
            </a:pPr>
            <a:r>
              <a:rPr lang="en-US" sz="2000" dirty="0"/>
              <a:t>• Botnet is the popular medium to launch DoS/DDoS attacks.</a:t>
            </a:r>
          </a:p>
          <a:p>
            <a:pPr marL="0" indent="0">
              <a:buNone/>
            </a:pPr>
            <a:r>
              <a:rPr lang="en-US" sz="2000" dirty="0"/>
              <a:t>• Attackers can also break into systems using automated tools that exploit flaws in programs that listen for connections from remote hosts.</a:t>
            </a:r>
          </a:p>
          <a:p>
            <a:pPr marL="0" indent="0">
              <a:buNone/>
            </a:pPr>
            <a:r>
              <a:rPr lang="en-US" sz="2200" b="1" dirty="0"/>
              <a:t>4.9.6 How to Protect from DoS/DDoS Attacks</a:t>
            </a:r>
          </a:p>
          <a:p>
            <a:pPr marL="0" indent="0">
              <a:buNone/>
            </a:pPr>
            <a:r>
              <a:rPr lang="en-US" sz="2000" dirty="0"/>
              <a:t>Computer Emergency Response Team Coordination Center (CERT/CC) offers many preventive measures from being a victim of DoS attack.</a:t>
            </a:r>
          </a:p>
          <a:p>
            <a:pPr marL="0" indent="0">
              <a:buNone/>
            </a:pPr>
            <a:r>
              <a:rPr lang="en-US" sz="2000" dirty="0"/>
              <a:t>1.Implement router filters. This will lessen your exposure to certain DoS attacks.</a:t>
            </a:r>
          </a:p>
          <a:p>
            <a:pPr marL="0" indent="0">
              <a:buNone/>
            </a:pPr>
            <a:r>
              <a:rPr lang="en-US" sz="2000" dirty="0"/>
              <a:t>2. If such filters are available for your system, install patches to guard against   TCP SYN flooding.</a:t>
            </a:r>
          </a:p>
          <a:p>
            <a:pPr marL="0" indent="0">
              <a:buNone/>
            </a:pPr>
            <a:r>
              <a:rPr lang="en-US" sz="2000" dirty="0"/>
              <a:t>3. Disable any unused or inessential network service.</a:t>
            </a:r>
          </a:p>
          <a:p>
            <a:pPr marL="0" indent="0">
              <a:buNone/>
            </a:pPr>
            <a:r>
              <a:rPr lang="en-US" sz="2000" dirty="0"/>
              <a:t>4. Enable quota systems on your OS if they are available.</a:t>
            </a:r>
          </a:p>
          <a:p>
            <a:pPr marL="0" indent="0">
              <a:buNone/>
            </a:pPr>
            <a:endParaRPr lang="en-IN" sz="2000" dirty="0"/>
          </a:p>
        </p:txBody>
      </p:sp>
    </p:spTree>
    <p:extLst>
      <p:ext uri="{BB962C8B-B14F-4D97-AF65-F5344CB8AC3E}">
        <p14:creationId xmlns:p14="http://schemas.microsoft.com/office/powerpoint/2010/main" val="9990280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438D2-37D3-3F72-1408-7764D800F549}"/>
              </a:ext>
            </a:extLst>
          </p:cNvPr>
          <p:cNvSpPr>
            <a:spLocks noGrp="1"/>
          </p:cNvSpPr>
          <p:nvPr>
            <p:ph type="title"/>
          </p:nvPr>
        </p:nvSpPr>
        <p:spPr>
          <a:xfrm>
            <a:off x="914400" y="122691"/>
            <a:ext cx="10515600" cy="756104"/>
          </a:xfrm>
        </p:spPr>
        <p:txBody>
          <a:bodyPr/>
          <a:lstStyle/>
          <a:p>
            <a:r>
              <a:rPr lang="en-US" b="1" dirty="0"/>
              <a:t>                             </a:t>
            </a:r>
            <a:r>
              <a:rPr lang="en-US" sz="2400" b="1" dirty="0"/>
              <a:t>4.9 DoS and DDoS Attacks</a:t>
            </a:r>
            <a:endParaRPr lang="en-IN" sz="2400" dirty="0"/>
          </a:p>
        </p:txBody>
      </p:sp>
      <p:sp>
        <p:nvSpPr>
          <p:cNvPr id="3" name="Content Placeholder 2">
            <a:extLst>
              <a:ext uri="{FF2B5EF4-FFF2-40B4-BE49-F238E27FC236}">
                <a16:creationId xmlns:a16="http://schemas.microsoft.com/office/drawing/2014/main" id="{45284B43-C3C7-729F-39B4-3F807D315E1C}"/>
              </a:ext>
            </a:extLst>
          </p:cNvPr>
          <p:cNvSpPr>
            <a:spLocks noGrp="1"/>
          </p:cNvSpPr>
          <p:nvPr>
            <p:ph idx="1"/>
          </p:nvPr>
        </p:nvSpPr>
        <p:spPr>
          <a:xfrm>
            <a:off x="838200" y="1121230"/>
            <a:ext cx="10515600" cy="5236027"/>
          </a:xfrm>
        </p:spPr>
        <p:txBody>
          <a:bodyPr>
            <a:normAutofit/>
          </a:bodyPr>
          <a:lstStyle/>
          <a:p>
            <a:pPr marL="0" indent="0">
              <a:buNone/>
            </a:pPr>
            <a:r>
              <a:rPr lang="en-US" sz="2000" dirty="0"/>
              <a:t>5. Observe your system’s performance and establish baselines for ordinary activity.</a:t>
            </a:r>
          </a:p>
          <a:p>
            <a:pPr marL="0" indent="0">
              <a:buNone/>
            </a:pPr>
            <a:r>
              <a:rPr lang="en-US" sz="2000" dirty="0"/>
              <a:t>6. Routinely examine your physical security with regard to your current needs.</a:t>
            </a:r>
          </a:p>
          <a:p>
            <a:pPr marL="0" indent="0">
              <a:buNone/>
            </a:pPr>
            <a:r>
              <a:rPr lang="en-US" sz="2000" dirty="0"/>
              <a:t>7. Use Tripwire or a similar tool to detect changes in configuration information or other files.</a:t>
            </a:r>
          </a:p>
          <a:p>
            <a:pPr marL="0" indent="0">
              <a:buNone/>
            </a:pPr>
            <a:r>
              <a:rPr lang="en-US" sz="2000" dirty="0"/>
              <a:t>8. Invest in and maintain &lt;hot spares= – machines that can be placed into service quickly if a similar machine is disabled.</a:t>
            </a:r>
          </a:p>
          <a:p>
            <a:pPr marL="0" indent="0">
              <a:buNone/>
            </a:pPr>
            <a:r>
              <a:rPr lang="en-US" sz="2000" dirty="0"/>
              <a:t>9. Invest in redundant and fault-tolerant network configurations.</a:t>
            </a:r>
          </a:p>
          <a:p>
            <a:pPr marL="0" indent="0">
              <a:buNone/>
            </a:pPr>
            <a:r>
              <a:rPr lang="en-US" sz="2000" dirty="0"/>
              <a:t>10. Establish and maintain regular backup schedules</a:t>
            </a:r>
          </a:p>
          <a:p>
            <a:pPr marL="0" indent="0">
              <a:buNone/>
            </a:pPr>
            <a:r>
              <a:rPr lang="en-US" sz="2000" dirty="0"/>
              <a:t>11. Establish and maintain appropriate password policies</a:t>
            </a:r>
            <a:endParaRPr lang="en-IN" sz="2000" dirty="0"/>
          </a:p>
        </p:txBody>
      </p:sp>
    </p:spTree>
    <p:extLst>
      <p:ext uri="{BB962C8B-B14F-4D97-AF65-F5344CB8AC3E}">
        <p14:creationId xmlns:p14="http://schemas.microsoft.com/office/powerpoint/2010/main" val="21969812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0B085-C04C-EFBA-6DE7-FB181DEABF3B}"/>
              </a:ext>
            </a:extLst>
          </p:cNvPr>
          <p:cNvSpPr>
            <a:spLocks noGrp="1"/>
          </p:cNvSpPr>
          <p:nvPr>
            <p:ph type="title"/>
          </p:nvPr>
        </p:nvSpPr>
        <p:spPr>
          <a:xfrm>
            <a:off x="838200" y="103869"/>
            <a:ext cx="10515600" cy="756104"/>
          </a:xfrm>
        </p:spPr>
        <p:txBody>
          <a:bodyPr/>
          <a:lstStyle/>
          <a:p>
            <a:r>
              <a:rPr lang="en-IN" dirty="0"/>
              <a:t>                                 </a:t>
            </a:r>
            <a:r>
              <a:rPr lang="en-IN" sz="2400" b="1" dirty="0"/>
              <a:t>4.10 SQL Injection</a:t>
            </a:r>
          </a:p>
        </p:txBody>
      </p:sp>
      <p:sp>
        <p:nvSpPr>
          <p:cNvPr id="3" name="Content Placeholder 2">
            <a:extLst>
              <a:ext uri="{FF2B5EF4-FFF2-40B4-BE49-F238E27FC236}">
                <a16:creationId xmlns:a16="http://schemas.microsoft.com/office/drawing/2014/main" id="{65D3F657-9FBA-BD2F-BEF1-5A2DE2FB91BF}"/>
              </a:ext>
            </a:extLst>
          </p:cNvPr>
          <p:cNvSpPr>
            <a:spLocks noGrp="1"/>
          </p:cNvSpPr>
          <p:nvPr>
            <p:ph idx="1"/>
          </p:nvPr>
        </p:nvSpPr>
        <p:spPr>
          <a:xfrm>
            <a:off x="838200" y="859974"/>
            <a:ext cx="10515600" cy="5316990"/>
          </a:xfrm>
        </p:spPr>
        <p:txBody>
          <a:bodyPr>
            <a:normAutofit lnSpcReduction="10000"/>
          </a:bodyPr>
          <a:lstStyle/>
          <a:p>
            <a:pPr marL="0" indent="0">
              <a:buNone/>
            </a:pPr>
            <a:r>
              <a:rPr lang="en-US" sz="2000" dirty="0"/>
              <a:t>• Structured Query Language (SQL) is a database computer language designed for managing data in relational database management systems (RDBMS).</a:t>
            </a:r>
          </a:p>
          <a:p>
            <a:pPr marL="0" indent="0">
              <a:buNone/>
            </a:pPr>
            <a:r>
              <a:rPr lang="en-US" sz="2000" dirty="0"/>
              <a:t>• SQL injection is a code injection technique that exploits a security vulnerability occurring in the database layer of an application.</a:t>
            </a:r>
          </a:p>
          <a:p>
            <a:pPr marL="0" indent="0">
              <a:buNone/>
            </a:pPr>
            <a:r>
              <a:rPr lang="en-US" sz="2000" dirty="0"/>
              <a:t>• SQL injection attacks are also known as SQL insertion attacks.</a:t>
            </a:r>
          </a:p>
          <a:p>
            <a:pPr marL="0" indent="0">
              <a:buNone/>
            </a:pPr>
            <a:r>
              <a:rPr lang="en-US" sz="2000" dirty="0"/>
              <a:t>• Attackers target the SQL servers – common database servers used by many organizations to store confidential data.</a:t>
            </a:r>
          </a:p>
          <a:p>
            <a:pPr marL="0" indent="0">
              <a:buNone/>
            </a:pPr>
            <a:r>
              <a:rPr lang="en-US" sz="2000" dirty="0"/>
              <a:t>• The prime objective behind SQL injection attack is to obtain the information while accessing a database table that may contain personal information such as credit card numbers, social security numbers or passwords.</a:t>
            </a:r>
          </a:p>
          <a:p>
            <a:pPr marL="0" indent="0">
              <a:buNone/>
            </a:pPr>
            <a:r>
              <a:rPr lang="en-US" sz="2000" dirty="0"/>
              <a:t>• During an SQL injection attack, Malicious Code is inserted into a web form field or the website’s code.</a:t>
            </a:r>
          </a:p>
          <a:p>
            <a:pPr marL="0" indent="0">
              <a:buNone/>
            </a:pPr>
            <a:r>
              <a:rPr lang="en-US" sz="2000" dirty="0"/>
              <a:t> • For example, when a user logs in with username and password, an SQL query is sent to the database to check if a user has valid name and password. </a:t>
            </a:r>
          </a:p>
          <a:p>
            <a:pPr marL="0" indent="0">
              <a:buNone/>
            </a:pPr>
            <a:r>
              <a:rPr lang="en-US" sz="2000" dirty="0"/>
              <a:t>• With SQL injection, it is possible for an attacker to send crafted username and/or password field that will change the SQL query.</a:t>
            </a:r>
          </a:p>
        </p:txBody>
      </p:sp>
    </p:spTree>
    <p:extLst>
      <p:ext uri="{BB962C8B-B14F-4D97-AF65-F5344CB8AC3E}">
        <p14:creationId xmlns:p14="http://schemas.microsoft.com/office/powerpoint/2010/main" val="163173630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1A6165-F71F-713A-1D40-F2860105ECED}"/>
              </a:ext>
            </a:extLst>
          </p:cNvPr>
          <p:cNvSpPr>
            <a:spLocks noGrp="1"/>
          </p:cNvSpPr>
          <p:nvPr>
            <p:ph type="title"/>
          </p:nvPr>
        </p:nvSpPr>
        <p:spPr>
          <a:xfrm>
            <a:off x="838200" y="365125"/>
            <a:ext cx="10515600" cy="690789"/>
          </a:xfrm>
        </p:spPr>
        <p:txBody>
          <a:bodyPr>
            <a:normAutofit/>
          </a:bodyPr>
          <a:lstStyle/>
          <a:p>
            <a:r>
              <a:rPr lang="en-IN" sz="2400" b="1" dirty="0"/>
              <a:t>                                                           4.10 SQL Injection</a:t>
            </a:r>
            <a:endParaRPr lang="en-IN" sz="2400" dirty="0"/>
          </a:p>
        </p:txBody>
      </p:sp>
      <p:pic>
        <p:nvPicPr>
          <p:cNvPr id="5" name="Content Placeholder 4">
            <a:extLst>
              <a:ext uri="{FF2B5EF4-FFF2-40B4-BE49-F238E27FC236}">
                <a16:creationId xmlns:a16="http://schemas.microsoft.com/office/drawing/2014/main" id="{155EC4F8-0BF5-791A-7320-555CABCD91E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56114" y="1240972"/>
            <a:ext cx="7728857" cy="4702628"/>
          </a:xfrm>
        </p:spPr>
      </p:pic>
    </p:spTree>
    <p:extLst>
      <p:ext uri="{BB962C8B-B14F-4D97-AF65-F5344CB8AC3E}">
        <p14:creationId xmlns:p14="http://schemas.microsoft.com/office/powerpoint/2010/main" val="34539515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6F28F-28C7-2DDC-4055-B5AC88C5EA48}"/>
              </a:ext>
            </a:extLst>
          </p:cNvPr>
          <p:cNvSpPr>
            <a:spLocks noGrp="1"/>
          </p:cNvSpPr>
          <p:nvPr>
            <p:ph type="title"/>
          </p:nvPr>
        </p:nvSpPr>
        <p:spPr>
          <a:xfrm>
            <a:off x="838200" y="1"/>
            <a:ext cx="10515600" cy="827313"/>
          </a:xfrm>
        </p:spPr>
        <p:txBody>
          <a:bodyPr/>
          <a:lstStyle/>
          <a:p>
            <a:r>
              <a:rPr lang="en-IN" b="1" dirty="0"/>
              <a:t>                                 </a:t>
            </a:r>
            <a:r>
              <a:rPr lang="en-IN" sz="2400" b="1" dirty="0"/>
              <a:t>4.10 SQL Injection</a:t>
            </a:r>
            <a:endParaRPr lang="en-IN" sz="2400" dirty="0"/>
          </a:p>
        </p:txBody>
      </p:sp>
      <p:sp>
        <p:nvSpPr>
          <p:cNvPr id="3" name="Content Placeholder 2">
            <a:extLst>
              <a:ext uri="{FF2B5EF4-FFF2-40B4-BE49-F238E27FC236}">
                <a16:creationId xmlns:a16="http://schemas.microsoft.com/office/drawing/2014/main" id="{E24EFCA4-2884-B4DB-08C8-E4853AAB8DF8}"/>
              </a:ext>
            </a:extLst>
          </p:cNvPr>
          <p:cNvSpPr>
            <a:spLocks noGrp="1"/>
          </p:cNvSpPr>
          <p:nvPr>
            <p:ph idx="1"/>
          </p:nvPr>
        </p:nvSpPr>
        <p:spPr>
          <a:xfrm>
            <a:off x="838200" y="685800"/>
            <a:ext cx="10515600" cy="5812971"/>
          </a:xfrm>
        </p:spPr>
        <p:txBody>
          <a:bodyPr>
            <a:normAutofit/>
          </a:bodyPr>
          <a:lstStyle/>
          <a:p>
            <a:pPr marL="0" indent="0">
              <a:buNone/>
            </a:pPr>
            <a:r>
              <a:rPr lang="en-US" sz="2200" b="1" dirty="0"/>
              <a:t>4.10.1 Steps for SQL Injection Attack </a:t>
            </a:r>
          </a:p>
          <a:p>
            <a:pPr marL="0" indent="0">
              <a:buNone/>
            </a:pPr>
            <a:r>
              <a:rPr lang="en-US" sz="2000" b="1" dirty="0"/>
              <a:t>Following are some steps for SQL injection attack:</a:t>
            </a:r>
          </a:p>
          <a:p>
            <a:pPr marL="0" indent="0">
              <a:buNone/>
            </a:pPr>
            <a:r>
              <a:rPr lang="en-US" sz="2000" dirty="0"/>
              <a:t> 1. The attacker looks for the webpages that allow submitting data, that is, login page, search page, feedback, etc. The attacker also looks for the webpages that display the HTML commands such as POST or GET by checking the site’s source code.</a:t>
            </a:r>
          </a:p>
          <a:p>
            <a:pPr marL="0" indent="0">
              <a:buNone/>
            </a:pPr>
            <a:r>
              <a:rPr lang="en-US" sz="2000" dirty="0"/>
              <a:t>2. To check the source code of any website, right click on the webpage and click on &lt;view source= – source code is displayed in the notepad. The attacker checks the source code of the HTML, and look for &lt;FORM= tag in the HTML code.</a:t>
            </a:r>
          </a:p>
          <a:p>
            <a:pPr marL="0" indent="0">
              <a:buNone/>
            </a:pPr>
            <a:r>
              <a:rPr lang="en-US" sz="2000" dirty="0"/>
              <a:t>Everything between the &lt;FORM&gt; and &lt;/FORM&gt; have potential parameters that might be useful to find the vulnerabilities.</a:t>
            </a:r>
          </a:p>
          <a:p>
            <a:pPr marL="0" indent="0">
              <a:buNone/>
            </a:pPr>
            <a:r>
              <a:rPr lang="en-US" sz="2000" dirty="0"/>
              <a:t>&lt;FORM action=Search/search.asp method=post&gt;</a:t>
            </a:r>
          </a:p>
          <a:p>
            <a:pPr marL="0" indent="0">
              <a:buNone/>
            </a:pPr>
            <a:r>
              <a:rPr lang="en-US" sz="2000" dirty="0"/>
              <a:t>&lt;input type=hidden name=A value=C&gt;</a:t>
            </a:r>
          </a:p>
          <a:p>
            <a:pPr marL="0" indent="0">
              <a:buNone/>
            </a:pPr>
            <a:r>
              <a:rPr lang="en-US" sz="2000" dirty="0"/>
              <a:t>&lt;/FORM&gt;</a:t>
            </a:r>
          </a:p>
          <a:p>
            <a:pPr marL="0" indent="0">
              <a:buNone/>
            </a:pPr>
            <a:r>
              <a:rPr lang="en-US" sz="2000" dirty="0"/>
              <a:t>3. The attacker inputs a single quote under the text box provided on the webpage to accept the username and password. This checks whether the user-input variable is interpreted literally by the server. If the response is an error message such as use &lt;a= = &lt;a= then the website is found to be susceptible to an SQL injection attack.</a:t>
            </a:r>
            <a:endParaRPr lang="en-IN" sz="2000" dirty="0"/>
          </a:p>
          <a:p>
            <a:pPr marL="0" indent="0">
              <a:buNone/>
            </a:pPr>
            <a:endParaRPr lang="en-IN" sz="2000" dirty="0"/>
          </a:p>
        </p:txBody>
      </p:sp>
    </p:spTree>
    <p:extLst>
      <p:ext uri="{BB962C8B-B14F-4D97-AF65-F5344CB8AC3E}">
        <p14:creationId xmlns:p14="http://schemas.microsoft.com/office/powerpoint/2010/main" val="226960201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46900-57E0-DC93-4162-58C1F77FDEB5}"/>
              </a:ext>
            </a:extLst>
          </p:cNvPr>
          <p:cNvSpPr>
            <a:spLocks noGrp="1"/>
          </p:cNvSpPr>
          <p:nvPr>
            <p:ph type="title"/>
          </p:nvPr>
        </p:nvSpPr>
        <p:spPr>
          <a:xfrm>
            <a:off x="838200" y="0"/>
            <a:ext cx="10515600" cy="681037"/>
          </a:xfrm>
        </p:spPr>
        <p:txBody>
          <a:bodyPr>
            <a:normAutofit fontScale="90000"/>
          </a:bodyPr>
          <a:lstStyle/>
          <a:p>
            <a:r>
              <a:rPr lang="en-IN" b="1" dirty="0"/>
              <a:t>                                     </a:t>
            </a:r>
            <a:r>
              <a:rPr lang="en-IN" sz="2700" b="1" dirty="0"/>
              <a:t>4.10 SQL Injection</a:t>
            </a:r>
            <a:endParaRPr lang="en-IN" sz="2700" dirty="0"/>
          </a:p>
        </p:txBody>
      </p:sp>
      <p:sp>
        <p:nvSpPr>
          <p:cNvPr id="3" name="Content Placeholder 2">
            <a:extLst>
              <a:ext uri="{FF2B5EF4-FFF2-40B4-BE49-F238E27FC236}">
                <a16:creationId xmlns:a16="http://schemas.microsoft.com/office/drawing/2014/main" id="{95AA4418-9961-5CF1-98D0-4A20DD0A0FBA}"/>
              </a:ext>
            </a:extLst>
          </p:cNvPr>
          <p:cNvSpPr>
            <a:spLocks noGrp="1"/>
          </p:cNvSpPr>
          <p:nvPr>
            <p:ph idx="1"/>
          </p:nvPr>
        </p:nvSpPr>
        <p:spPr>
          <a:xfrm>
            <a:off x="838200" y="598714"/>
            <a:ext cx="10515600" cy="6041571"/>
          </a:xfrm>
        </p:spPr>
        <p:txBody>
          <a:bodyPr>
            <a:normAutofit/>
          </a:bodyPr>
          <a:lstStyle/>
          <a:p>
            <a:pPr marL="0" indent="0">
              <a:buNone/>
            </a:pPr>
            <a:r>
              <a:rPr lang="en-US" sz="2000" dirty="0"/>
              <a:t>4. The attacker uses SQL commands such as SELECT statement command to retrieve data from the database or INSERT statement to add information to the database.</a:t>
            </a:r>
          </a:p>
          <a:p>
            <a:pPr marL="0" indent="0">
              <a:buNone/>
            </a:pPr>
            <a:r>
              <a:rPr lang="en-US" sz="2000" b="1" dirty="0"/>
              <a:t>Here are few examples of variable field text the attacker uses on a webpage to test for SQL vulnerabilities:</a:t>
            </a:r>
          </a:p>
          <a:p>
            <a:pPr marL="0" indent="0">
              <a:buNone/>
            </a:pPr>
            <a:r>
              <a:rPr lang="en-US" sz="2000" dirty="0"/>
              <a:t>1. Blah’ or 1=1--</a:t>
            </a:r>
          </a:p>
          <a:p>
            <a:pPr marL="0" indent="0">
              <a:buNone/>
            </a:pPr>
            <a:r>
              <a:rPr lang="en-US" sz="2000" dirty="0"/>
              <a:t>2. </a:t>
            </a:r>
            <a:r>
              <a:rPr lang="en-US" sz="2000" dirty="0" err="1"/>
              <a:t>Login:blah</a:t>
            </a:r>
            <a:r>
              <a:rPr lang="en-US" sz="2000" dirty="0"/>
              <a:t>’ or 1=1--</a:t>
            </a:r>
          </a:p>
          <a:p>
            <a:pPr marL="0" indent="0">
              <a:buNone/>
            </a:pPr>
            <a:r>
              <a:rPr lang="en-US" sz="2000" dirty="0"/>
              <a:t>3. Password::blah’ or 1=1--</a:t>
            </a:r>
          </a:p>
          <a:p>
            <a:pPr marL="0" indent="0">
              <a:buNone/>
            </a:pPr>
            <a:r>
              <a:rPr lang="en-US" sz="2000" dirty="0"/>
              <a:t>4. http://search/index.asp?id=blah’ or 1=1—</a:t>
            </a:r>
          </a:p>
          <a:p>
            <a:pPr marL="0" indent="0">
              <a:buNone/>
            </a:pPr>
            <a:r>
              <a:rPr lang="en-US" sz="2000" dirty="0"/>
              <a:t>Similar SQL commands may allow bypassing of a login and may return many rows in a table or even an entire database table because the SQL server is interpreting the terms literally. The double dashes near the end of the command tell SQL to ignore the rest of the command as a comment.</a:t>
            </a:r>
          </a:p>
          <a:p>
            <a:pPr marL="0" indent="0">
              <a:buNone/>
            </a:pPr>
            <a:r>
              <a:rPr lang="en-US" sz="2000" b="1" dirty="0"/>
              <a:t>Blind SQL Injection</a:t>
            </a:r>
          </a:p>
          <a:p>
            <a:pPr marL="0" indent="0">
              <a:buNone/>
            </a:pPr>
            <a:r>
              <a:rPr lang="en-US" sz="2000" dirty="0"/>
              <a:t>• Blind SQL injection is used when a web application is vulnerable to an SQL injection but the results of the injection are not visible to the attacker.</a:t>
            </a:r>
          </a:p>
          <a:p>
            <a:pPr marL="0" indent="0">
              <a:buNone/>
            </a:pPr>
            <a:r>
              <a:rPr lang="en-US" sz="2000" dirty="0"/>
              <a:t>• The page with the vulnerability may not be the one that displays data; however, it will display differently depending on the results of a logical statement injected into the legitimate SQL statement called for that page.</a:t>
            </a:r>
          </a:p>
          <a:p>
            <a:pPr marL="0" indent="0">
              <a:buNone/>
            </a:pPr>
            <a:endParaRPr lang="en-IN" sz="2000" dirty="0"/>
          </a:p>
        </p:txBody>
      </p:sp>
    </p:spTree>
    <p:extLst>
      <p:ext uri="{BB962C8B-B14F-4D97-AF65-F5344CB8AC3E}">
        <p14:creationId xmlns:p14="http://schemas.microsoft.com/office/powerpoint/2010/main" val="366714969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EDDD7-B721-9E62-C940-A5436FD74B4F}"/>
              </a:ext>
            </a:extLst>
          </p:cNvPr>
          <p:cNvSpPr>
            <a:spLocks noGrp="1"/>
          </p:cNvSpPr>
          <p:nvPr>
            <p:ph type="title"/>
          </p:nvPr>
        </p:nvSpPr>
        <p:spPr>
          <a:xfrm>
            <a:off x="838200" y="0"/>
            <a:ext cx="10515600" cy="849086"/>
          </a:xfrm>
        </p:spPr>
        <p:txBody>
          <a:bodyPr/>
          <a:lstStyle/>
          <a:p>
            <a:r>
              <a:rPr lang="en-IN" b="1" dirty="0"/>
              <a:t>                                 </a:t>
            </a:r>
            <a:r>
              <a:rPr lang="en-IN" sz="2400" b="1" dirty="0"/>
              <a:t>4.10 SQL Injection</a:t>
            </a:r>
            <a:endParaRPr lang="en-IN" sz="2400" dirty="0"/>
          </a:p>
        </p:txBody>
      </p:sp>
      <p:sp>
        <p:nvSpPr>
          <p:cNvPr id="3" name="Content Placeholder 2">
            <a:extLst>
              <a:ext uri="{FF2B5EF4-FFF2-40B4-BE49-F238E27FC236}">
                <a16:creationId xmlns:a16="http://schemas.microsoft.com/office/drawing/2014/main" id="{F6E2B7A7-5FD5-792D-5C45-A903CFD0ED64}"/>
              </a:ext>
            </a:extLst>
          </p:cNvPr>
          <p:cNvSpPr>
            <a:spLocks noGrp="1"/>
          </p:cNvSpPr>
          <p:nvPr>
            <p:ph idx="1"/>
          </p:nvPr>
        </p:nvSpPr>
        <p:spPr>
          <a:xfrm>
            <a:off x="838200" y="729344"/>
            <a:ext cx="10515600" cy="5447620"/>
          </a:xfrm>
        </p:spPr>
        <p:txBody>
          <a:bodyPr>
            <a:normAutofit/>
          </a:bodyPr>
          <a:lstStyle/>
          <a:p>
            <a:pPr marL="0" indent="0">
              <a:buNone/>
            </a:pPr>
            <a:r>
              <a:rPr lang="en-US" sz="2000" dirty="0"/>
              <a:t>• This type of attack can become time-intensive because a new statement must be crafted for each bit recovered.</a:t>
            </a:r>
          </a:p>
          <a:p>
            <a:pPr marL="0" indent="0">
              <a:buNone/>
            </a:pPr>
            <a:r>
              <a:rPr lang="en-US" sz="2000" dirty="0"/>
              <a:t>• There are several tools that can automate these attacks once the location of the vulnerability and the target information have been established.</a:t>
            </a:r>
          </a:p>
          <a:p>
            <a:pPr marL="0" indent="0">
              <a:buNone/>
            </a:pPr>
            <a:r>
              <a:rPr lang="en-US" sz="2200" b="1" dirty="0"/>
              <a:t>4.10.2 How to Prevent SQL Injection Attacks</a:t>
            </a:r>
          </a:p>
          <a:p>
            <a:pPr marL="0" indent="0">
              <a:buNone/>
            </a:pPr>
            <a:r>
              <a:rPr lang="en-US" sz="2000" dirty="0"/>
              <a:t>SQL injection attacks occur due to poor website administration and coding. The following steps can be taken to prevent SQL injection.</a:t>
            </a:r>
          </a:p>
          <a:p>
            <a:pPr marL="0" indent="0">
              <a:buNone/>
            </a:pPr>
            <a:r>
              <a:rPr lang="en-US" sz="2000" b="1" dirty="0"/>
              <a:t>1. Input validation</a:t>
            </a:r>
          </a:p>
          <a:p>
            <a:pPr marL="0" indent="0">
              <a:buNone/>
            </a:pPr>
            <a:r>
              <a:rPr lang="en-US" sz="2000" dirty="0"/>
              <a:t>• Replace all single quotes to two single quotes.</a:t>
            </a:r>
          </a:p>
          <a:p>
            <a:pPr marL="0" indent="0">
              <a:buNone/>
            </a:pPr>
            <a:r>
              <a:rPr lang="en-US" sz="2000" dirty="0"/>
              <a:t>• Sanitize the input: User input needs to be checked and cleaned of any characters or strings that could possibly be used maliciously. For example, character sequences such as ; , --, select, insert and </a:t>
            </a:r>
            <a:r>
              <a:rPr lang="en-US" sz="2000" dirty="0" err="1"/>
              <a:t>xp</a:t>
            </a:r>
            <a:r>
              <a:rPr lang="en-US" sz="2000" dirty="0"/>
              <a:t>_ can be used to perform an SQL injection attack. </a:t>
            </a:r>
          </a:p>
          <a:p>
            <a:pPr marL="0" indent="0">
              <a:buNone/>
            </a:pPr>
            <a:r>
              <a:rPr lang="en-US" sz="2000" dirty="0"/>
              <a:t>• Numeric values should be checked while accepting a query string value. Function – </a:t>
            </a:r>
            <a:r>
              <a:rPr lang="en-US" sz="2000" dirty="0" err="1"/>
              <a:t>IsNumeric</a:t>
            </a:r>
            <a:r>
              <a:rPr lang="en-US" sz="2000" dirty="0"/>
              <a:t>() for Active Server Pages (ASP) should be used to check these numeric values. </a:t>
            </a:r>
          </a:p>
          <a:p>
            <a:pPr marL="0" indent="0">
              <a:buNone/>
            </a:pPr>
            <a:r>
              <a:rPr lang="en-US" sz="2000" dirty="0"/>
              <a:t>• Keep all text boxes and form fields as short as possible to limit the length of user input. </a:t>
            </a:r>
          </a:p>
          <a:p>
            <a:pPr marL="0" indent="0">
              <a:buNone/>
            </a:pPr>
            <a:endParaRPr lang="en-IN" sz="2000" dirty="0"/>
          </a:p>
        </p:txBody>
      </p:sp>
    </p:spTree>
    <p:extLst>
      <p:ext uri="{BB962C8B-B14F-4D97-AF65-F5344CB8AC3E}">
        <p14:creationId xmlns:p14="http://schemas.microsoft.com/office/powerpoint/2010/main" val="19370813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1847C3-988C-8E9E-4918-C95B65D8F9D5}"/>
              </a:ext>
            </a:extLst>
          </p:cNvPr>
          <p:cNvSpPr>
            <a:spLocks noGrp="1"/>
          </p:cNvSpPr>
          <p:nvPr>
            <p:ph type="title"/>
          </p:nvPr>
        </p:nvSpPr>
        <p:spPr>
          <a:xfrm>
            <a:off x="838200" y="103869"/>
            <a:ext cx="10515600" cy="723446"/>
          </a:xfrm>
        </p:spPr>
        <p:txBody>
          <a:bodyPr/>
          <a:lstStyle/>
          <a:p>
            <a:r>
              <a:rPr lang="en-IN" b="1" dirty="0"/>
              <a:t>                               </a:t>
            </a:r>
            <a:r>
              <a:rPr lang="en-IN" sz="2400" b="1" dirty="0"/>
              <a:t>4.10 SQL Injection</a:t>
            </a:r>
            <a:endParaRPr lang="en-IN" sz="2400" dirty="0"/>
          </a:p>
        </p:txBody>
      </p:sp>
      <p:sp>
        <p:nvSpPr>
          <p:cNvPr id="3" name="Content Placeholder 2">
            <a:extLst>
              <a:ext uri="{FF2B5EF4-FFF2-40B4-BE49-F238E27FC236}">
                <a16:creationId xmlns:a16="http://schemas.microsoft.com/office/drawing/2014/main" id="{9F1D009E-0180-C30F-C348-E2F161321E0E}"/>
              </a:ext>
            </a:extLst>
          </p:cNvPr>
          <p:cNvSpPr>
            <a:spLocks noGrp="1"/>
          </p:cNvSpPr>
          <p:nvPr>
            <p:ph idx="1"/>
          </p:nvPr>
        </p:nvSpPr>
        <p:spPr>
          <a:xfrm>
            <a:off x="838200" y="827316"/>
            <a:ext cx="10515600" cy="5349648"/>
          </a:xfrm>
        </p:spPr>
        <p:txBody>
          <a:bodyPr>
            <a:normAutofit/>
          </a:bodyPr>
          <a:lstStyle/>
          <a:p>
            <a:pPr marL="0" indent="0">
              <a:buNone/>
            </a:pPr>
            <a:r>
              <a:rPr lang="en-US" sz="2000" b="1" dirty="0"/>
              <a:t>2. Modify error reports: </a:t>
            </a:r>
            <a:r>
              <a:rPr lang="en-US" sz="2000" dirty="0"/>
              <a:t>SQL errors should not be displayed to outside users</a:t>
            </a:r>
          </a:p>
          <a:p>
            <a:pPr marL="0" indent="0">
              <a:buNone/>
            </a:pPr>
            <a:r>
              <a:rPr lang="en-US" sz="2000" dirty="0"/>
              <a:t> </a:t>
            </a:r>
            <a:r>
              <a:rPr lang="en-US" sz="2200" b="1" dirty="0"/>
              <a:t>3. Other preventions:</a:t>
            </a:r>
          </a:p>
          <a:p>
            <a:pPr marL="0" indent="0">
              <a:buNone/>
            </a:pPr>
            <a:r>
              <a:rPr lang="en-US" sz="2000" dirty="0"/>
              <a:t>• The default system accounts for SQL server 2000 should never be used. </a:t>
            </a:r>
          </a:p>
          <a:p>
            <a:pPr marL="0" indent="0">
              <a:buNone/>
            </a:pPr>
            <a:r>
              <a:rPr lang="en-US" sz="2000" dirty="0"/>
              <a:t>• Isolate database server and web server.</a:t>
            </a:r>
          </a:p>
          <a:p>
            <a:pPr marL="0" indent="0">
              <a:buNone/>
            </a:pPr>
            <a:r>
              <a:rPr lang="en-US" sz="2000" dirty="0"/>
              <a:t>• Buffer overflow, or buffer overrun, is an anomaly where a process stores data in a buffer outside the memory the programmer has set aside for it. </a:t>
            </a:r>
          </a:p>
          <a:p>
            <a:pPr marL="0" indent="0">
              <a:buNone/>
            </a:pPr>
            <a:r>
              <a:rPr lang="en-US" sz="2000" dirty="0"/>
              <a:t>• This may result unreliable program behavior, including memory access errors, incorrect results, program termination (a crash) or a breach of system security. </a:t>
            </a:r>
          </a:p>
          <a:p>
            <a:pPr marL="0" indent="0">
              <a:buNone/>
            </a:pPr>
            <a:r>
              <a:rPr lang="en-US" sz="2000" dirty="0"/>
              <a:t>• Buffer overflows can be triggered by inputs that are designed to execute code or alter the way the program operates.</a:t>
            </a:r>
          </a:p>
          <a:p>
            <a:pPr marL="0" indent="0">
              <a:buNone/>
            </a:pPr>
            <a:r>
              <a:rPr lang="en-US" sz="2000" dirty="0"/>
              <a:t> • They are, thus, the basis of many software vulnerabilities and can be maliciously exploited. Bounds checking can prevent buffer overflows. </a:t>
            </a:r>
          </a:p>
          <a:p>
            <a:pPr marL="0" indent="0">
              <a:buNone/>
            </a:pPr>
            <a:r>
              <a:rPr lang="en-US" sz="2000" dirty="0"/>
              <a:t>• Programming languages commonly associated with buffer overflows include C and C++, which provide no built-in protection against accessing or overwriting data in any part of memory and do not automatically check that data written to an array</a:t>
            </a:r>
            <a:endParaRPr lang="en-IN" sz="2000" dirty="0"/>
          </a:p>
          <a:p>
            <a:pPr marL="0" indent="0">
              <a:buNone/>
            </a:pPr>
            <a:endParaRPr lang="en-IN" sz="2000" dirty="0"/>
          </a:p>
        </p:txBody>
      </p:sp>
    </p:spTree>
    <p:extLst>
      <p:ext uri="{BB962C8B-B14F-4D97-AF65-F5344CB8AC3E}">
        <p14:creationId xmlns:p14="http://schemas.microsoft.com/office/powerpoint/2010/main" val="194103354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7BED1-7D89-56B8-63C5-FEFBC70086F7}"/>
              </a:ext>
            </a:extLst>
          </p:cNvPr>
          <p:cNvSpPr>
            <a:spLocks noGrp="1"/>
          </p:cNvSpPr>
          <p:nvPr>
            <p:ph type="title"/>
          </p:nvPr>
        </p:nvSpPr>
        <p:spPr>
          <a:xfrm>
            <a:off x="838200" y="0"/>
            <a:ext cx="10515600" cy="762000"/>
          </a:xfrm>
        </p:spPr>
        <p:txBody>
          <a:bodyPr/>
          <a:lstStyle/>
          <a:p>
            <a:r>
              <a:rPr lang="en-IN" b="1" dirty="0"/>
              <a:t>                             </a:t>
            </a:r>
            <a:r>
              <a:rPr lang="en-IN" sz="2400" b="1" dirty="0"/>
              <a:t>4.11 Buffer Overflow</a:t>
            </a:r>
            <a:endParaRPr lang="en-IN" sz="2400" dirty="0"/>
          </a:p>
        </p:txBody>
      </p:sp>
      <p:sp>
        <p:nvSpPr>
          <p:cNvPr id="3" name="Content Placeholder 2">
            <a:extLst>
              <a:ext uri="{FF2B5EF4-FFF2-40B4-BE49-F238E27FC236}">
                <a16:creationId xmlns:a16="http://schemas.microsoft.com/office/drawing/2014/main" id="{1ED58EBF-DF72-1D40-5205-F522812E322A}"/>
              </a:ext>
            </a:extLst>
          </p:cNvPr>
          <p:cNvSpPr>
            <a:spLocks noGrp="1"/>
          </p:cNvSpPr>
          <p:nvPr>
            <p:ph idx="1"/>
          </p:nvPr>
        </p:nvSpPr>
        <p:spPr>
          <a:xfrm>
            <a:off x="838200" y="762000"/>
            <a:ext cx="10515600" cy="5638799"/>
          </a:xfrm>
        </p:spPr>
        <p:txBody>
          <a:bodyPr>
            <a:normAutofit/>
          </a:bodyPr>
          <a:lstStyle/>
          <a:p>
            <a:pPr marL="0" indent="0">
              <a:buNone/>
            </a:pPr>
            <a:r>
              <a:rPr lang="en-US" sz="2000" dirty="0"/>
              <a:t>• Buffer overflow occurs when a program or process tries to store more data in a buffer (temporary</a:t>
            </a:r>
          </a:p>
          <a:p>
            <a:pPr marL="0" indent="0">
              <a:buNone/>
            </a:pPr>
            <a:r>
              <a:rPr lang="en-US" sz="2000" dirty="0"/>
              <a:t>data storage area) than it was intended to hold.</a:t>
            </a:r>
          </a:p>
          <a:p>
            <a:pPr marL="0" indent="0">
              <a:buNone/>
            </a:pPr>
            <a:r>
              <a:rPr lang="en-US" sz="2000" dirty="0"/>
              <a:t>• Although it may occur accidentally through programming error, buffer overflow is an increasingly</a:t>
            </a:r>
          </a:p>
          <a:p>
            <a:pPr marL="0" indent="0">
              <a:buNone/>
            </a:pPr>
            <a:r>
              <a:rPr lang="en-US" sz="2000" dirty="0"/>
              <a:t>common type of security attack on data integrity.</a:t>
            </a:r>
          </a:p>
          <a:p>
            <a:pPr marL="0" indent="0">
              <a:buNone/>
            </a:pPr>
            <a:r>
              <a:rPr lang="en-US" sz="2000" dirty="0"/>
              <a:t>• The knowledge of C, C++ or any other high-level computer language (i.e., assembly language) is</a:t>
            </a:r>
          </a:p>
          <a:p>
            <a:pPr marL="0" indent="0">
              <a:buNone/>
            </a:pPr>
            <a:r>
              <a:rPr lang="en-US" sz="2000" dirty="0"/>
              <a:t>essential to understand buffer overflow.</a:t>
            </a:r>
          </a:p>
          <a:p>
            <a:pPr marL="0" indent="0">
              <a:buNone/>
            </a:pPr>
            <a:r>
              <a:rPr lang="en-US" sz="2000" dirty="0"/>
              <a:t>For example, int</a:t>
            </a:r>
          </a:p>
          <a:p>
            <a:pPr marL="0" indent="0">
              <a:buNone/>
            </a:pPr>
            <a:r>
              <a:rPr lang="en-US" sz="2000" dirty="0"/>
              <a:t>main () { int</a:t>
            </a:r>
          </a:p>
          <a:p>
            <a:pPr marL="0" indent="0">
              <a:buNone/>
            </a:pPr>
            <a:r>
              <a:rPr lang="en-US" sz="2000" dirty="0"/>
              <a:t>buffer[10];</a:t>
            </a:r>
          </a:p>
          <a:p>
            <a:pPr marL="0" indent="0">
              <a:buNone/>
            </a:pPr>
            <a:r>
              <a:rPr lang="en-US" sz="2000" dirty="0"/>
              <a:t>buffer[20] = 10;</a:t>
            </a:r>
          </a:p>
          <a:p>
            <a:pPr marL="0" indent="0">
              <a:buNone/>
            </a:pPr>
            <a:r>
              <a:rPr lang="en-US" sz="2000" dirty="0"/>
              <a:t>}</a:t>
            </a:r>
          </a:p>
          <a:p>
            <a:pPr marL="0" indent="0">
              <a:buNone/>
            </a:pPr>
            <a:r>
              <a:rPr lang="en-US" sz="2000" dirty="0"/>
              <a:t>• This C program is a valid program and every compiler can compile it without any errors.</a:t>
            </a:r>
          </a:p>
          <a:p>
            <a:pPr marL="0" indent="0">
              <a:buNone/>
            </a:pPr>
            <a:r>
              <a:rPr lang="en-US" sz="2000" dirty="0"/>
              <a:t>• However, the program attempts to write beyond the allocated memory for the buffer, which might result in an unexpected behavior.</a:t>
            </a:r>
            <a:endParaRPr lang="en-IN" sz="2000" dirty="0"/>
          </a:p>
          <a:p>
            <a:pPr marL="0" indent="0">
              <a:buNone/>
            </a:pPr>
            <a:endParaRPr lang="en-US" sz="2000" dirty="0"/>
          </a:p>
        </p:txBody>
      </p:sp>
    </p:spTree>
    <p:extLst>
      <p:ext uri="{BB962C8B-B14F-4D97-AF65-F5344CB8AC3E}">
        <p14:creationId xmlns:p14="http://schemas.microsoft.com/office/powerpoint/2010/main" val="4056162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3C8AC-FB9D-9B9B-2A8A-A4191B19A164}"/>
              </a:ext>
            </a:extLst>
          </p:cNvPr>
          <p:cNvSpPr>
            <a:spLocks noGrp="1"/>
          </p:cNvSpPr>
          <p:nvPr>
            <p:ph type="title"/>
          </p:nvPr>
        </p:nvSpPr>
        <p:spPr>
          <a:xfrm>
            <a:off x="838200" y="365126"/>
            <a:ext cx="10515600" cy="897618"/>
          </a:xfrm>
        </p:spPr>
        <p:txBody>
          <a:bodyPr>
            <a:normAutofit/>
          </a:bodyPr>
          <a:lstStyle/>
          <a:p>
            <a:pPr algn="ctr"/>
            <a:r>
              <a:rPr lang="en-US" sz="2800" b="1" dirty="0">
                <a:solidFill>
                  <a:srgbClr val="FFFF00"/>
                </a:solidFill>
              </a:rPr>
              <a:t>4.2 PROXY SERVERS AND ANONYMIZERS</a:t>
            </a:r>
            <a:endParaRPr lang="en-IN" sz="2800" b="1" dirty="0"/>
          </a:p>
        </p:txBody>
      </p:sp>
      <p:sp>
        <p:nvSpPr>
          <p:cNvPr id="3" name="Content Placeholder 2">
            <a:extLst>
              <a:ext uri="{FF2B5EF4-FFF2-40B4-BE49-F238E27FC236}">
                <a16:creationId xmlns:a16="http://schemas.microsoft.com/office/drawing/2014/main" id="{5DB18E85-759A-60F5-5DA1-36658762E70F}"/>
              </a:ext>
            </a:extLst>
          </p:cNvPr>
          <p:cNvSpPr>
            <a:spLocks noGrp="1"/>
          </p:cNvSpPr>
          <p:nvPr>
            <p:ph idx="1"/>
          </p:nvPr>
        </p:nvSpPr>
        <p:spPr>
          <a:xfrm>
            <a:off x="838200" y="1132114"/>
            <a:ext cx="10515600" cy="5044849"/>
          </a:xfrm>
        </p:spPr>
        <p:txBody>
          <a:bodyPr>
            <a:normAutofit lnSpcReduction="10000"/>
          </a:bodyPr>
          <a:lstStyle/>
          <a:p>
            <a:pPr marL="0" indent="0">
              <a:buNone/>
            </a:pPr>
            <a:r>
              <a:rPr lang="en-US" sz="2200" b="1" dirty="0">
                <a:solidFill>
                  <a:srgbClr val="FFFF00"/>
                </a:solidFill>
              </a:rPr>
              <a:t>A proxy server has following purposes:</a:t>
            </a:r>
          </a:p>
          <a:p>
            <a:pPr marL="0" indent="0">
              <a:buNone/>
            </a:pPr>
            <a:r>
              <a:rPr lang="en-US" sz="2000" dirty="0"/>
              <a:t>1. Keep the systems behind the curtain (mainly for security reasons).</a:t>
            </a:r>
          </a:p>
          <a:p>
            <a:pPr marL="0" indent="0">
              <a:buNone/>
            </a:pPr>
            <a:r>
              <a:rPr lang="en-US" sz="2000" dirty="0"/>
              <a:t>2. Speed up access to a resource (through &lt;caching=). It is usually used to cache the webpages from a web server.</a:t>
            </a:r>
          </a:p>
          <a:p>
            <a:pPr marL="0" indent="0">
              <a:buNone/>
            </a:pPr>
            <a:r>
              <a:rPr lang="en-US" sz="2000" dirty="0"/>
              <a:t>3. Specialized proxy servers are used to filter unwanted content such as advertisements.</a:t>
            </a:r>
          </a:p>
          <a:p>
            <a:pPr marL="0" indent="0">
              <a:buNone/>
            </a:pPr>
            <a:r>
              <a:rPr lang="en-US" sz="2000" dirty="0"/>
              <a:t>4. Proxy server can be used as IP address multiplexer to enable to connect number of computers on the Internet, whenever one has only one IP address</a:t>
            </a:r>
          </a:p>
          <a:p>
            <a:r>
              <a:rPr lang="en-US" sz="2000" dirty="0"/>
              <a:t>One of the advantages of a proxy server is that its cache memory can serve all users.</a:t>
            </a:r>
          </a:p>
          <a:p>
            <a:r>
              <a:rPr lang="en-US" sz="2000" dirty="0"/>
              <a:t>If one or more websites are requested frequently, may be by different users, it is likely to be in the proxy’s cache memory, which will improve user response time.</a:t>
            </a:r>
          </a:p>
          <a:p>
            <a:r>
              <a:rPr lang="en-US" sz="2000" dirty="0"/>
              <a:t>An anonymizer or an anonymous proxy is a tool that attempts to make activity on the Internet untraceable. It accesses the Internet on the user’s behalf, protecting personal information by hiding the source computer’s identifying information.</a:t>
            </a:r>
          </a:p>
          <a:p>
            <a:r>
              <a:rPr lang="en-US" sz="2000" dirty="0"/>
              <a:t>Anonymizers are services used to make Web surfing anonymous by utilizing a website that acts as a proxy server for the web client.</a:t>
            </a:r>
            <a:endParaRPr lang="en-IN" sz="2000" dirty="0"/>
          </a:p>
          <a:p>
            <a:pPr marL="0" indent="0">
              <a:buNone/>
            </a:pPr>
            <a:endParaRPr lang="en-IN" sz="2000" dirty="0"/>
          </a:p>
        </p:txBody>
      </p:sp>
    </p:spTree>
    <p:extLst>
      <p:ext uri="{BB962C8B-B14F-4D97-AF65-F5344CB8AC3E}">
        <p14:creationId xmlns:p14="http://schemas.microsoft.com/office/powerpoint/2010/main" val="361080428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533E7-67BA-8441-A845-FE089009A1BA}"/>
              </a:ext>
            </a:extLst>
          </p:cNvPr>
          <p:cNvSpPr>
            <a:spLocks noGrp="1"/>
          </p:cNvSpPr>
          <p:nvPr>
            <p:ph type="title"/>
          </p:nvPr>
        </p:nvSpPr>
        <p:spPr>
          <a:xfrm>
            <a:off x="838200" y="76201"/>
            <a:ext cx="10515600" cy="761999"/>
          </a:xfrm>
        </p:spPr>
        <p:txBody>
          <a:bodyPr/>
          <a:lstStyle/>
          <a:p>
            <a:r>
              <a:rPr lang="en-IN" b="1" dirty="0"/>
              <a:t>                             </a:t>
            </a:r>
            <a:r>
              <a:rPr lang="en-IN" sz="2400" b="1" dirty="0"/>
              <a:t>4.11 Buffer Overflow</a:t>
            </a:r>
            <a:endParaRPr lang="en-IN" sz="2400" dirty="0"/>
          </a:p>
        </p:txBody>
      </p:sp>
      <p:sp>
        <p:nvSpPr>
          <p:cNvPr id="3" name="Content Placeholder 2">
            <a:extLst>
              <a:ext uri="{FF2B5EF4-FFF2-40B4-BE49-F238E27FC236}">
                <a16:creationId xmlns:a16="http://schemas.microsoft.com/office/drawing/2014/main" id="{5CD199DA-761C-0235-1D07-D0386608948F}"/>
              </a:ext>
            </a:extLst>
          </p:cNvPr>
          <p:cNvSpPr>
            <a:spLocks noGrp="1"/>
          </p:cNvSpPr>
          <p:nvPr>
            <p:ph idx="1"/>
          </p:nvPr>
        </p:nvSpPr>
        <p:spPr>
          <a:xfrm>
            <a:off x="838200" y="957944"/>
            <a:ext cx="10515600" cy="5534932"/>
          </a:xfrm>
        </p:spPr>
        <p:txBody>
          <a:bodyPr>
            <a:normAutofit/>
          </a:bodyPr>
          <a:lstStyle/>
          <a:p>
            <a:pPr marL="0" indent="0">
              <a:buNone/>
            </a:pPr>
            <a:r>
              <a:rPr lang="en-US" sz="2200" b="1" dirty="0"/>
              <a:t>4.11.1 Types of Buffer Overflow</a:t>
            </a:r>
          </a:p>
          <a:p>
            <a:pPr marL="0" indent="0">
              <a:buNone/>
            </a:pPr>
            <a:r>
              <a:rPr lang="en-US" sz="2000" dirty="0"/>
              <a:t> </a:t>
            </a:r>
            <a:r>
              <a:rPr lang="en-US" sz="2000" b="1" dirty="0"/>
              <a:t>Stack-Based Buffer Overflow </a:t>
            </a:r>
          </a:p>
          <a:p>
            <a:pPr marL="0" indent="0">
              <a:buNone/>
            </a:pPr>
            <a:r>
              <a:rPr lang="en-US" sz="2000" dirty="0"/>
              <a:t>Stack buffer overflow occurs when a program writes to a memory address on the program’s call stack outside the intended data structure – usually a fixed length buffer. Here are the characteristics of </a:t>
            </a:r>
            <a:r>
              <a:rPr lang="en-US" sz="2000" dirty="0" err="1"/>
              <a:t>stackbased</a:t>
            </a:r>
            <a:r>
              <a:rPr lang="en-US" sz="2000" dirty="0"/>
              <a:t> programming: </a:t>
            </a:r>
          </a:p>
          <a:p>
            <a:pPr marL="0" indent="0">
              <a:buNone/>
            </a:pPr>
            <a:r>
              <a:rPr lang="en-US" sz="2000" dirty="0"/>
              <a:t>1.&lt;Stack= is a memory space in which automatic variables (and often function parameters) are allocated.</a:t>
            </a:r>
          </a:p>
          <a:p>
            <a:pPr marL="0" indent="0">
              <a:buNone/>
            </a:pPr>
            <a:r>
              <a:rPr lang="en-US" sz="2000" dirty="0"/>
              <a:t>2. Function parameters are allocated on the stack and are not automatically initialized by the system, so they usually have garbage in them until they are initialized. </a:t>
            </a:r>
          </a:p>
          <a:p>
            <a:pPr marL="0" indent="0">
              <a:buNone/>
            </a:pPr>
            <a:r>
              <a:rPr lang="en-US" sz="2000" dirty="0"/>
              <a:t>3. Once a function has completed its cycle, the reference to the variable in the stack is removed.</a:t>
            </a:r>
          </a:p>
          <a:p>
            <a:pPr marL="0" indent="0">
              <a:buNone/>
            </a:pPr>
            <a:r>
              <a:rPr lang="en-US" sz="2000" dirty="0"/>
              <a:t> </a:t>
            </a:r>
            <a:r>
              <a:rPr lang="en-US" sz="2000" b="1" dirty="0"/>
              <a:t>The attacker may exploit stack-based buffer overflows to manipulate the program in various ways by overwriting:</a:t>
            </a:r>
          </a:p>
          <a:p>
            <a:pPr marL="0" indent="0">
              <a:buNone/>
            </a:pPr>
            <a:r>
              <a:rPr lang="en-US" sz="2000" dirty="0"/>
              <a:t> 1. A local variable that is near the buffer in memory on the stack to change the behavior of the program that may benefit the attacker.</a:t>
            </a:r>
          </a:p>
          <a:p>
            <a:pPr marL="0" indent="0">
              <a:buNone/>
            </a:pPr>
            <a:r>
              <a:rPr lang="en-US" sz="2000" dirty="0"/>
              <a:t>2. Function parameters are allocated on the stack and are not automatically initialized by the system, so they usually have garbage in them until they are initialized.</a:t>
            </a:r>
            <a:endParaRPr lang="en-IN" sz="2000" dirty="0"/>
          </a:p>
          <a:p>
            <a:pPr marL="0" indent="0">
              <a:buNone/>
            </a:pPr>
            <a:endParaRPr lang="en-US" sz="2000" dirty="0"/>
          </a:p>
        </p:txBody>
      </p:sp>
    </p:spTree>
    <p:extLst>
      <p:ext uri="{BB962C8B-B14F-4D97-AF65-F5344CB8AC3E}">
        <p14:creationId xmlns:p14="http://schemas.microsoft.com/office/powerpoint/2010/main" val="100028609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ADC58-8B20-A658-365F-C4FFBCF70330}"/>
              </a:ext>
            </a:extLst>
          </p:cNvPr>
          <p:cNvSpPr>
            <a:spLocks noGrp="1"/>
          </p:cNvSpPr>
          <p:nvPr>
            <p:ph type="title"/>
          </p:nvPr>
        </p:nvSpPr>
        <p:spPr>
          <a:xfrm>
            <a:off x="838200" y="92983"/>
            <a:ext cx="10515600" cy="745218"/>
          </a:xfrm>
        </p:spPr>
        <p:txBody>
          <a:bodyPr/>
          <a:lstStyle/>
          <a:p>
            <a:r>
              <a:rPr lang="en-IN" b="1" dirty="0"/>
              <a:t>                               </a:t>
            </a:r>
            <a:r>
              <a:rPr lang="en-IN" sz="2400" b="1" dirty="0"/>
              <a:t>4.11 Buffer Overflow</a:t>
            </a:r>
          </a:p>
        </p:txBody>
      </p:sp>
      <p:sp>
        <p:nvSpPr>
          <p:cNvPr id="3" name="Content Placeholder 2">
            <a:extLst>
              <a:ext uri="{FF2B5EF4-FFF2-40B4-BE49-F238E27FC236}">
                <a16:creationId xmlns:a16="http://schemas.microsoft.com/office/drawing/2014/main" id="{D804D1F2-DC7F-DB20-DCA5-09EAA700F8CC}"/>
              </a:ext>
            </a:extLst>
          </p:cNvPr>
          <p:cNvSpPr>
            <a:spLocks noGrp="1"/>
          </p:cNvSpPr>
          <p:nvPr>
            <p:ph idx="1"/>
          </p:nvPr>
        </p:nvSpPr>
        <p:spPr>
          <a:xfrm>
            <a:off x="838200" y="838201"/>
            <a:ext cx="10515600" cy="5671455"/>
          </a:xfrm>
        </p:spPr>
        <p:txBody>
          <a:bodyPr>
            <a:normAutofit/>
          </a:bodyPr>
          <a:lstStyle/>
          <a:p>
            <a:pPr marL="0" indent="0">
              <a:buNone/>
            </a:pPr>
            <a:r>
              <a:rPr lang="en-US" sz="2000" dirty="0"/>
              <a:t>3. Once a function has completed its cycle, the reference to the variable in the stack is removed.</a:t>
            </a:r>
          </a:p>
          <a:p>
            <a:pPr marL="0" indent="0">
              <a:buNone/>
            </a:pPr>
            <a:r>
              <a:rPr lang="en-US" sz="2000" b="1" dirty="0"/>
              <a:t>The attacker may exploit stack-based buffer overflows to manipulate the program in various ways by overwriting:</a:t>
            </a:r>
          </a:p>
          <a:p>
            <a:pPr marL="0" indent="0">
              <a:buNone/>
            </a:pPr>
            <a:r>
              <a:rPr lang="en-US" sz="2000" dirty="0"/>
              <a:t>1. A local variable that is near the buffer in memory on the stack to change the behavior of the program that may benefit the attacker.</a:t>
            </a:r>
          </a:p>
          <a:p>
            <a:pPr marL="0" indent="0">
              <a:buNone/>
            </a:pPr>
            <a:r>
              <a:rPr lang="en-US" sz="2000" dirty="0"/>
              <a:t>2. The return address in a stack frame. Once the function returns, execution will resume at the return address as specified by the attacker, usually a user input-filled buffer.</a:t>
            </a:r>
          </a:p>
          <a:p>
            <a:pPr marL="0" indent="0">
              <a:buNone/>
            </a:pPr>
            <a:r>
              <a:rPr lang="en-US" sz="2000" dirty="0"/>
              <a:t>3. A function pointer, or exception handler, which is subsequently executed.</a:t>
            </a:r>
          </a:p>
          <a:p>
            <a:pPr marL="0" indent="0">
              <a:buNone/>
            </a:pPr>
            <a:r>
              <a:rPr lang="en-US" sz="2000" dirty="0"/>
              <a:t>The factors that contribute to overcome the exploits are</a:t>
            </a:r>
          </a:p>
          <a:p>
            <a:pPr marL="0" indent="0">
              <a:buNone/>
            </a:pPr>
            <a:r>
              <a:rPr lang="en-US" sz="2000" dirty="0"/>
              <a:t>1. Null bytes in addresses;</a:t>
            </a:r>
          </a:p>
          <a:p>
            <a:pPr marL="0" indent="0">
              <a:buNone/>
            </a:pPr>
            <a:r>
              <a:rPr lang="en-US" sz="2000" dirty="0"/>
              <a:t>2. Variability in the location of shell code;</a:t>
            </a:r>
          </a:p>
          <a:p>
            <a:pPr marL="0" indent="0">
              <a:buNone/>
            </a:pPr>
            <a:r>
              <a:rPr lang="en-US" sz="2000" dirty="0"/>
              <a:t>3. Differences between environments.</a:t>
            </a:r>
          </a:p>
          <a:p>
            <a:pPr marL="0" indent="0">
              <a:buNone/>
            </a:pPr>
            <a:r>
              <a:rPr lang="en-US" sz="2000" dirty="0"/>
              <a:t>A shell code is a small piece of code used as a payload in the exploitation of software vulnerability.</a:t>
            </a:r>
          </a:p>
          <a:p>
            <a:pPr marL="0" indent="0">
              <a:buNone/>
            </a:pPr>
            <a:r>
              <a:rPr lang="en-US" sz="2000" dirty="0"/>
              <a:t>It is called &lt;shell code= because it starts with command shell from which the attacker can control the compromised machine.</a:t>
            </a:r>
            <a:endParaRPr lang="en-IN" sz="2000" dirty="0"/>
          </a:p>
          <a:p>
            <a:pPr marL="0" indent="0">
              <a:buNone/>
            </a:pPr>
            <a:endParaRPr lang="en-IN" sz="2000" dirty="0"/>
          </a:p>
        </p:txBody>
      </p:sp>
    </p:spTree>
    <p:extLst>
      <p:ext uri="{BB962C8B-B14F-4D97-AF65-F5344CB8AC3E}">
        <p14:creationId xmlns:p14="http://schemas.microsoft.com/office/powerpoint/2010/main" val="8968740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DE3AA-E6DA-4D49-23B4-B1FCAF281896}"/>
              </a:ext>
            </a:extLst>
          </p:cNvPr>
          <p:cNvSpPr>
            <a:spLocks noGrp="1"/>
          </p:cNvSpPr>
          <p:nvPr>
            <p:ph type="title"/>
          </p:nvPr>
        </p:nvSpPr>
        <p:spPr>
          <a:xfrm>
            <a:off x="838200" y="136525"/>
            <a:ext cx="10515600" cy="843189"/>
          </a:xfrm>
        </p:spPr>
        <p:txBody>
          <a:bodyPr/>
          <a:lstStyle/>
          <a:p>
            <a:r>
              <a:rPr lang="en-IN" sz="4400" b="1" dirty="0"/>
              <a:t>                               </a:t>
            </a:r>
            <a:r>
              <a:rPr lang="en-IN" sz="2400" b="1" dirty="0"/>
              <a:t>4.11 Buffer Overflow</a:t>
            </a:r>
            <a:endParaRPr lang="en-IN" sz="2400" dirty="0"/>
          </a:p>
        </p:txBody>
      </p:sp>
      <p:pic>
        <p:nvPicPr>
          <p:cNvPr id="5" name="Content Placeholder 4">
            <a:extLst>
              <a:ext uri="{FF2B5EF4-FFF2-40B4-BE49-F238E27FC236}">
                <a16:creationId xmlns:a16="http://schemas.microsoft.com/office/drawing/2014/main" id="{0BBA2C19-0ABD-682C-DDE3-386E4359AB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3679" y="1066800"/>
            <a:ext cx="9764642" cy="5110163"/>
          </a:xfrm>
        </p:spPr>
      </p:pic>
    </p:spTree>
    <p:extLst>
      <p:ext uri="{BB962C8B-B14F-4D97-AF65-F5344CB8AC3E}">
        <p14:creationId xmlns:p14="http://schemas.microsoft.com/office/powerpoint/2010/main" val="405630958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01CBA-1FE8-2A63-FF70-3209984359AF}"/>
              </a:ext>
            </a:extLst>
          </p:cNvPr>
          <p:cNvSpPr>
            <a:spLocks noGrp="1"/>
          </p:cNvSpPr>
          <p:nvPr>
            <p:ph type="title"/>
          </p:nvPr>
        </p:nvSpPr>
        <p:spPr>
          <a:xfrm>
            <a:off x="838200" y="0"/>
            <a:ext cx="10515600" cy="762000"/>
          </a:xfrm>
        </p:spPr>
        <p:txBody>
          <a:bodyPr/>
          <a:lstStyle/>
          <a:p>
            <a:r>
              <a:rPr lang="en-IN" b="1" dirty="0"/>
              <a:t>                               </a:t>
            </a:r>
            <a:r>
              <a:rPr lang="en-IN" sz="2400" b="1" dirty="0"/>
              <a:t>4.11 Buffer Overflow</a:t>
            </a:r>
            <a:endParaRPr lang="en-IN" sz="2400" dirty="0"/>
          </a:p>
        </p:txBody>
      </p:sp>
      <p:sp>
        <p:nvSpPr>
          <p:cNvPr id="3" name="Content Placeholder 2">
            <a:extLst>
              <a:ext uri="{FF2B5EF4-FFF2-40B4-BE49-F238E27FC236}">
                <a16:creationId xmlns:a16="http://schemas.microsoft.com/office/drawing/2014/main" id="{8822A4B4-77C6-23AB-F379-EEF0DF4C901F}"/>
              </a:ext>
            </a:extLst>
          </p:cNvPr>
          <p:cNvSpPr>
            <a:spLocks noGrp="1"/>
          </p:cNvSpPr>
          <p:nvPr>
            <p:ph idx="1"/>
          </p:nvPr>
        </p:nvSpPr>
        <p:spPr>
          <a:xfrm>
            <a:off x="838200" y="762000"/>
            <a:ext cx="10515600" cy="5730873"/>
          </a:xfrm>
        </p:spPr>
        <p:txBody>
          <a:bodyPr>
            <a:normAutofit/>
          </a:bodyPr>
          <a:lstStyle/>
          <a:p>
            <a:pPr marL="0" indent="0">
              <a:buNone/>
            </a:pPr>
            <a:r>
              <a:rPr lang="en-US" sz="2200" b="1" dirty="0"/>
              <a:t>NOPs</a:t>
            </a:r>
          </a:p>
          <a:p>
            <a:pPr marL="0" indent="0">
              <a:buNone/>
            </a:pPr>
            <a:r>
              <a:rPr lang="en-US" sz="2000" dirty="0"/>
              <a:t>NOP or NOOP (short form of no operation) is an assembly language instruction/ command that effectively does nothing at all.</a:t>
            </a:r>
          </a:p>
          <a:p>
            <a:pPr marL="0" indent="0">
              <a:buNone/>
            </a:pPr>
            <a:r>
              <a:rPr lang="en-US" sz="2200" b="1" dirty="0"/>
              <a:t>Heap Buffer Overflow</a:t>
            </a:r>
          </a:p>
          <a:p>
            <a:pPr marL="0" indent="0">
              <a:buNone/>
            </a:pPr>
            <a:r>
              <a:rPr lang="en-US" sz="2000" dirty="0"/>
              <a:t>Heap buffer overflow occurs in the heap data area and may be introduced accidentally by an application programmer, or it may result from a deliberate exploit. The characteristics of stack- based and heap-based programming are as follows:</a:t>
            </a:r>
          </a:p>
          <a:p>
            <a:pPr marL="0" indent="0">
              <a:buNone/>
            </a:pPr>
            <a:r>
              <a:rPr lang="en-US" sz="2000" dirty="0"/>
              <a:t>1. &lt;Heap= is a &lt;free store= that is a memory space, where dynamic objects are allocated.</a:t>
            </a:r>
          </a:p>
          <a:p>
            <a:pPr marL="0" indent="0">
              <a:buNone/>
            </a:pPr>
            <a:r>
              <a:rPr lang="en-US" sz="2000" dirty="0"/>
              <a:t>2. The heap is the memory space that is dynamically allocated new(), malloc() and </a:t>
            </a:r>
            <a:r>
              <a:rPr lang="en-US" sz="2000" dirty="0" err="1"/>
              <a:t>calloc</a:t>
            </a:r>
            <a:r>
              <a:rPr lang="en-US" sz="2000" dirty="0"/>
              <a:t>() functions; it is different from the memory space allocated for stack and code.</a:t>
            </a:r>
          </a:p>
          <a:p>
            <a:pPr marL="0" indent="0">
              <a:buNone/>
            </a:pPr>
            <a:r>
              <a:rPr lang="en-US" sz="2000" dirty="0"/>
              <a:t>3. Dynamically created variables (i.e., declared variables) are created on the heap before the execution program is initialized to zero.</a:t>
            </a:r>
          </a:p>
          <a:p>
            <a:pPr marL="0" indent="0">
              <a:buNone/>
            </a:pPr>
            <a:r>
              <a:rPr lang="en-US" sz="2000" dirty="0"/>
              <a:t>Memory on the heap is dynamically allocated by the application at run-time and normally contains program data. Exploitation is performed by corrupting this data in specific ways to cause the application to overwrite internal structures such as linked list pointers.</a:t>
            </a:r>
          </a:p>
          <a:p>
            <a:pPr marL="0" indent="0">
              <a:buNone/>
            </a:pPr>
            <a:endParaRPr lang="en-IN" dirty="0"/>
          </a:p>
        </p:txBody>
      </p:sp>
    </p:spTree>
    <p:extLst>
      <p:ext uri="{BB962C8B-B14F-4D97-AF65-F5344CB8AC3E}">
        <p14:creationId xmlns:p14="http://schemas.microsoft.com/office/powerpoint/2010/main" val="159256230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0C411-F5EA-2C39-344A-E72CC079C6DD}"/>
              </a:ext>
            </a:extLst>
          </p:cNvPr>
          <p:cNvSpPr>
            <a:spLocks noGrp="1"/>
          </p:cNvSpPr>
          <p:nvPr>
            <p:ph type="title"/>
          </p:nvPr>
        </p:nvSpPr>
        <p:spPr>
          <a:xfrm>
            <a:off x="838200" y="136525"/>
            <a:ext cx="10515600" cy="701675"/>
          </a:xfrm>
        </p:spPr>
        <p:txBody>
          <a:bodyPr/>
          <a:lstStyle/>
          <a:p>
            <a:r>
              <a:rPr lang="en-IN" b="1" dirty="0"/>
              <a:t>                                 </a:t>
            </a:r>
            <a:r>
              <a:rPr lang="en-IN" sz="2400" b="1" dirty="0"/>
              <a:t>4.11 Buffer Overflow</a:t>
            </a:r>
            <a:endParaRPr lang="en-IN" sz="2400" dirty="0"/>
          </a:p>
        </p:txBody>
      </p:sp>
      <p:sp>
        <p:nvSpPr>
          <p:cNvPr id="3" name="Content Placeholder 2">
            <a:extLst>
              <a:ext uri="{FF2B5EF4-FFF2-40B4-BE49-F238E27FC236}">
                <a16:creationId xmlns:a16="http://schemas.microsoft.com/office/drawing/2014/main" id="{6414D946-5FC0-64DF-3A4D-00D363166127}"/>
              </a:ext>
            </a:extLst>
          </p:cNvPr>
          <p:cNvSpPr>
            <a:spLocks noGrp="1"/>
          </p:cNvSpPr>
          <p:nvPr>
            <p:ph idx="1"/>
          </p:nvPr>
        </p:nvSpPr>
        <p:spPr>
          <a:xfrm>
            <a:off x="838200" y="1034142"/>
            <a:ext cx="10515600" cy="5595258"/>
          </a:xfrm>
        </p:spPr>
        <p:txBody>
          <a:bodyPr>
            <a:normAutofit lnSpcReduction="10000"/>
          </a:bodyPr>
          <a:lstStyle/>
          <a:p>
            <a:pPr marL="0" indent="0">
              <a:buNone/>
            </a:pPr>
            <a:r>
              <a:rPr lang="en-US" sz="2200" b="1" dirty="0"/>
              <a:t>4.11.2 How to Minimize Buffer Overflow</a:t>
            </a:r>
          </a:p>
          <a:p>
            <a:pPr marL="0" indent="0">
              <a:buNone/>
            </a:pPr>
            <a:r>
              <a:rPr lang="en-US" sz="2000" dirty="0"/>
              <a:t>Although it is difficult to prevent all possible attacks, the following methods will definitely help to minimize such attacks:</a:t>
            </a:r>
          </a:p>
          <a:p>
            <a:pPr marL="0" indent="0">
              <a:buNone/>
            </a:pPr>
            <a:r>
              <a:rPr lang="en-US" sz="2000" b="1" dirty="0"/>
              <a:t>1.Assessment of secure code manually:</a:t>
            </a:r>
            <a:r>
              <a:rPr lang="en-US" sz="2000" dirty="0"/>
              <a:t> Buffer overflow occurs when a program or process tries to store more data in a buffer than it was intended to hold. Developers should be educated about minimizing the use of functions like </a:t>
            </a:r>
            <a:r>
              <a:rPr lang="en-US" sz="2000" dirty="0" err="1"/>
              <a:t>strcpy</a:t>
            </a:r>
            <a:r>
              <a:rPr lang="en-US" sz="2000" dirty="0"/>
              <a:t>(), </a:t>
            </a:r>
            <a:r>
              <a:rPr lang="en-US" sz="2000" dirty="0" err="1"/>
              <a:t>strcat</a:t>
            </a:r>
            <a:r>
              <a:rPr lang="en-US" sz="2000" dirty="0"/>
              <a:t>(), </a:t>
            </a:r>
            <a:r>
              <a:rPr lang="en-US" sz="2000" dirty="0" err="1"/>
              <a:t>sprintf</a:t>
            </a:r>
            <a:r>
              <a:rPr lang="en-US" sz="2000" dirty="0"/>
              <a:t>() and </a:t>
            </a:r>
            <a:r>
              <a:rPr lang="en-US" sz="2000" dirty="0" err="1"/>
              <a:t>vsprintf</a:t>
            </a:r>
            <a:r>
              <a:rPr lang="en-US" sz="2000" dirty="0"/>
              <a:t>() in C Language.</a:t>
            </a:r>
          </a:p>
          <a:p>
            <a:pPr marL="0" indent="0">
              <a:buNone/>
            </a:pPr>
            <a:r>
              <a:rPr lang="en-US" sz="2000" b="1" dirty="0"/>
              <a:t>2. Disable stack execution: </a:t>
            </a:r>
            <a:r>
              <a:rPr lang="en-US" sz="2000" dirty="0"/>
              <a:t>Malicious Code causes input argument to the program, and it resides in the stack and not in the code segment. Any code that attempts to execute any other code residing in the stack will cause a segmentation violation.</a:t>
            </a:r>
          </a:p>
          <a:p>
            <a:pPr marL="0" indent="0">
              <a:buNone/>
            </a:pPr>
            <a:r>
              <a:rPr lang="en-US" sz="2000" b="1" dirty="0"/>
              <a:t>3. Compiler tools: </a:t>
            </a:r>
            <a:r>
              <a:rPr lang="en-US" sz="2000" dirty="0"/>
              <a:t>Over the years, compilers have become more and more aggressive in optimizations and the checks they perform. Various compiler tools already off er warnings on the use of unsafe constructs such as gets(), </a:t>
            </a:r>
            <a:r>
              <a:rPr lang="en-US" sz="2000" dirty="0" err="1"/>
              <a:t>strcpy</a:t>
            </a:r>
            <a:r>
              <a:rPr lang="en-US" sz="2000" dirty="0"/>
              <a:t>(), etc. Developers should be educated to restructure the programming code if such warnings are displayed.</a:t>
            </a:r>
          </a:p>
          <a:p>
            <a:pPr marL="0" indent="0">
              <a:buNone/>
            </a:pPr>
            <a:r>
              <a:rPr lang="en-US" sz="2000" b="1" dirty="0"/>
              <a:t>4. Dynamic run-time checks: </a:t>
            </a:r>
            <a:r>
              <a:rPr lang="en-US" sz="2000" dirty="0"/>
              <a:t>In this scheme, an application has restricted access to prevent attacks. This method primarily relies on the safety code being preloaded before an application is executed. This preloaded component can either provide safer versions of the standard unsafe functions or it can ensure that return addresses are not overwritten. One example of such a tool is </a:t>
            </a:r>
            <a:r>
              <a:rPr lang="en-US" sz="2000" dirty="0" err="1"/>
              <a:t>libsafe</a:t>
            </a:r>
            <a:r>
              <a:rPr lang="en-US" sz="2000" dirty="0"/>
              <a:t>. The </a:t>
            </a:r>
            <a:r>
              <a:rPr lang="en-US" sz="2000" dirty="0" err="1"/>
              <a:t>libsafe</a:t>
            </a:r>
            <a:r>
              <a:rPr lang="en-US" sz="2000" dirty="0"/>
              <a:t> library provides a way to secure calls to these functions, even if the function is not available.</a:t>
            </a:r>
            <a:endParaRPr lang="en-IN" sz="2000" dirty="0"/>
          </a:p>
          <a:p>
            <a:pPr marL="457200" indent="-457200">
              <a:buAutoNum type="arabicPeriod"/>
            </a:pPr>
            <a:endParaRPr lang="en-IN" sz="2000" dirty="0"/>
          </a:p>
        </p:txBody>
      </p:sp>
    </p:spTree>
    <p:extLst>
      <p:ext uri="{BB962C8B-B14F-4D97-AF65-F5344CB8AC3E}">
        <p14:creationId xmlns:p14="http://schemas.microsoft.com/office/powerpoint/2010/main" val="140358562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2A987-17E3-04B8-A918-EC556602AB0F}"/>
              </a:ext>
            </a:extLst>
          </p:cNvPr>
          <p:cNvSpPr>
            <a:spLocks noGrp="1"/>
          </p:cNvSpPr>
          <p:nvPr>
            <p:ph type="title"/>
          </p:nvPr>
        </p:nvSpPr>
        <p:spPr>
          <a:xfrm>
            <a:off x="838200" y="0"/>
            <a:ext cx="10515600" cy="681037"/>
          </a:xfrm>
        </p:spPr>
        <p:txBody>
          <a:bodyPr>
            <a:normAutofit fontScale="90000"/>
          </a:bodyPr>
          <a:lstStyle/>
          <a:p>
            <a:r>
              <a:rPr lang="en-US" dirty="0"/>
              <a:t>                      </a:t>
            </a:r>
            <a:r>
              <a:rPr lang="en-US" sz="2700" b="1" dirty="0"/>
              <a:t>4.12 Attacks on Wireless Networks</a:t>
            </a:r>
            <a:endParaRPr lang="en-IN" sz="2700" b="1" dirty="0"/>
          </a:p>
        </p:txBody>
      </p:sp>
      <p:sp>
        <p:nvSpPr>
          <p:cNvPr id="3" name="Content Placeholder 2">
            <a:extLst>
              <a:ext uri="{FF2B5EF4-FFF2-40B4-BE49-F238E27FC236}">
                <a16:creationId xmlns:a16="http://schemas.microsoft.com/office/drawing/2014/main" id="{CE4EB233-BA06-85FC-B172-427A126A538B}"/>
              </a:ext>
            </a:extLst>
          </p:cNvPr>
          <p:cNvSpPr>
            <a:spLocks noGrp="1"/>
          </p:cNvSpPr>
          <p:nvPr>
            <p:ph idx="1"/>
          </p:nvPr>
        </p:nvSpPr>
        <p:spPr>
          <a:xfrm>
            <a:off x="838200" y="681038"/>
            <a:ext cx="10515600" cy="5495926"/>
          </a:xfrm>
        </p:spPr>
        <p:txBody>
          <a:bodyPr>
            <a:normAutofit/>
          </a:bodyPr>
          <a:lstStyle/>
          <a:p>
            <a:pPr marL="0" indent="0">
              <a:buNone/>
            </a:pPr>
            <a:r>
              <a:rPr lang="en-US" sz="2000" dirty="0"/>
              <a:t>• Wireless technologies have become increasingly popular in day-to-day business and personal lives.</a:t>
            </a:r>
          </a:p>
          <a:p>
            <a:pPr marL="0" indent="0">
              <a:buNone/>
            </a:pPr>
            <a:r>
              <a:rPr lang="en-US" sz="2000" dirty="0"/>
              <a:t>• Hand-held devices such as the PDAs allow individuals to access calendars, E-Mail addresses, phone number lists and the Internet.</a:t>
            </a:r>
          </a:p>
          <a:p>
            <a:pPr marL="0" indent="0">
              <a:buNone/>
            </a:pPr>
            <a:r>
              <a:rPr lang="en-US" sz="2000" dirty="0"/>
              <a:t>• Wireless networks extend the range of traditional wired networks by using radio waves to transmit data to wireless-enabled devices such as laptops and PDAs.</a:t>
            </a:r>
          </a:p>
          <a:p>
            <a:pPr marL="0" indent="0">
              <a:buNone/>
            </a:pPr>
            <a:r>
              <a:rPr lang="en-US" sz="2000" dirty="0"/>
              <a:t>• Wireless networks are generally composed of two basic elements:</a:t>
            </a:r>
          </a:p>
          <a:p>
            <a:pPr marL="0" indent="0">
              <a:buNone/>
            </a:pPr>
            <a:r>
              <a:rPr lang="en-US" sz="2000" dirty="0"/>
              <a:t>(a) access points (APs) and</a:t>
            </a:r>
          </a:p>
          <a:p>
            <a:pPr marL="0" indent="0">
              <a:buNone/>
            </a:pPr>
            <a:r>
              <a:rPr lang="en-US" sz="2000" dirty="0"/>
              <a:t>(b) other wireless-enabled devices, such as laptops radio transmitters and receivers to communicate or &lt;connect= with each other (see Fig. 4.6).</a:t>
            </a:r>
          </a:p>
          <a:p>
            <a:pPr marL="0" indent="0">
              <a:buNone/>
            </a:pPr>
            <a:r>
              <a:rPr lang="en-US" sz="2000" dirty="0"/>
              <a:t>• APs are connected through physical wiring to a conventional network, and they broadcast signals with which a wireless device can connect.</a:t>
            </a:r>
          </a:p>
          <a:p>
            <a:pPr marL="0" indent="0">
              <a:buNone/>
            </a:pPr>
            <a:r>
              <a:rPr lang="en-US" sz="2000" dirty="0"/>
              <a:t>• Wireless access to networks has become very common by now in India – for organizations and for individuals.</a:t>
            </a:r>
          </a:p>
          <a:p>
            <a:pPr marL="0" indent="0">
              <a:buNone/>
            </a:pPr>
            <a:endParaRPr lang="en-IN" sz="2000" dirty="0"/>
          </a:p>
        </p:txBody>
      </p:sp>
    </p:spTree>
    <p:extLst>
      <p:ext uri="{BB962C8B-B14F-4D97-AF65-F5344CB8AC3E}">
        <p14:creationId xmlns:p14="http://schemas.microsoft.com/office/powerpoint/2010/main" val="207157910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4601BC-97AF-6CAD-71DC-A8DC32213190}"/>
              </a:ext>
            </a:extLst>
          </p:cNvPr>
          <p:cNvSpPr>
            <a:spLocks noGrp="1"/>
          </p:cNvSpPr>
          <p:nvPr>
            <p:ph type="title"/>
          </p:nvPr>
        </p:nvSpPr>
        <p:spPr>
          <a:xfrm>
            <a:off x="838200" y="87086"/>
            <a:ext cx="10515600" cy="631371"/>
          </a:xfrm>
        </p:spPr>
        <p:txBody>
          <a:bodyPr>
            <a:normAutofit/>
          </a:bodyPr>
          <a:lstStyle/>
          <a:p>
            <a:r>
              <a:rPr lang="en-US" sz="2400" b="1" dirty="0"/>
              <a:t>                                          4.12 Attacks on Wireless Networks</a:t>
            </a:r>
            <a:endParaRPr lang="en-IN" sz="2400" dirty="0"/>
          </a:p>
        </p:txBody>
      </p:sp>
      <p:pic>
        <p:nvPicPr>
          <p:cNvPr id="5" name="Content Placeholder 4">
            <a:extLst>
              <a:ext uri="{FF2B5EF4-FFF2-40B4-BE49-F238E27FC236}">
                <a16:creationId xmlns:a16="http://schemas.microsoft.com/office/drawing/2014/main" id="{63C4B45D-5162-FA8B-7626-BBD7A4EC7F1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19942" y="718457"/>
            <a:ext cx="8251372" cy="5612483"/>
          </a:xfrm>
        </p:spPr>
      </p:pic>
    </p:spTree>
    <p:extLst>
      <p:ext uri="{BB962C8B-B14F-4D97-AF65-F5344CB8AC3E}">
        <p14:creationId xmlns:p14="http://schemas.microsoft.com/office/powerpoint/2010/main" val="292066293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65BF5-B135-D945-76F6-212530D7AFD0}"/>
              </a:ext>
            </a:extLst>
          </p:cNvPr>
          <p:cNvSpPr>
            <a:spLocks noGrp="1"/>
          </p:cNvSpPr>
          <p:nvPr>
            <p:ph type="title"/>
          </p:nvPr>
        </p:nvSpPr>
        <p:spPr>
          <a:xfrm>
            <a:off x="838200" y="92983"/>
            <a:ext cx="10515600" cy="734332"/>
          </a:xfrm>
        </p:spPr>
        <p:txBody>
          <a:bodyPr/>
          <a:lstStyle/>
          <a:p>
            <a:r>
              <a:rPr lang="en-US" b="1" dirty="0"/>
              <a:t>                         </a:t>
            </a:r>
            <a:r>
              <a:rPr lang="en-US" sz="2400" b="1" dirty="0"/>
              <a:t>4.12 Attacks on Wireless Networks</a:t>
            </a:r>
            <a:endParaRPr lang="en-IN" sz="2400" dirty="0"/>
          </a:p>
        </p:txBody>
      </p:sp>
      <p:sp>
        <p:nvSpPr>
          <p:cNvPr id="3" name="Content Placeholder 2">
            <a:extLst>
              <a:ext uri="{FF2B5EF4-FFF2-40B4-BE49-F238E27FC236}">
                <a16:creationId xmlns:a16="http://schemas.microsoft.com/office/drawing/2014/main" id="{55A7EE22-D94D-4EAF-41F8-88BB2310A528}"/>
              </a:ext>
            </a:extLst>
          </p:cNvPr>
          <p:cNvSpPr>
            <a:spLocks noGrp="1"/>
          </p:cNvSpPr>
          <p:nvPr>
            <p:ph idx="1"/>
          </p:nvPr>
        </p:nvSpPr>
        <p:spPr>
          <a:xfrm>
            <a:off x="838200" y="827314"/>
            <a:ext cx="10515600" cy="5638799"/>
          </a:xfrm>
        </p:spPr>
        <p:txBody>
          <a:bodyPr>
            <a:normAutofit/>
          </a:bodyPr>
          <a:lstStyle/>
          <a:p>
            <a:pPr marL="0" indent="0">
              <a:buNone/>
            </a:pPr>
            <a:r>
              <a:rPr lang="en-US" sz="2200" b="1" dirty="0"/>
              <a:t>The following are different types of &lt;mobile workers=:</a:t>
            </a:r>
          </a:p>
          <a:p>
            <a:pPr marL="0" indent="0">
              <a:buNone/>
            </a:pPr>
            <a:r>
              <a:rPr lang="en-US" sz="2000" b="1" dirty="0"/>
              <a:t>1. Tethered/remote worker: </a:t>
            </a:r>
            <a:r>
              <a:rPr lang="en-US" sz="2000" dirty="0"/>
              <a:t>This is considered to be an employee who generally remains at a single point of work, but is remote to the central company systems.</a:t>
            </a:r>
          </a:p>
          <a:p>
            <a:pPr marL="0" indent="0">
              <a:buNone/>
            </a:pPr>
            <a:r>
              <a:rPr lang="en-US" sz="2000" b="1" dirty="0"/>
              <a:t>2. Roaming user</a:t>
            </a:r>
            <a:r>
              <a:rPr lang="en-US" sz="2000" dirty="0"/>
              <a:t>: This is either an employee who works in an environment (e.g., warehousing, shop floor, etc.) or in multiple areas (e.g., meeting rooms).</a:t>
            </a:r>
          </a:p>
          <a:p>
            <a:pPr marL="0" indent="0">
              <a:buNone/>
            </a:pPr>
            <a:r>
              <a:rPr lang="en-US" sz="2000" b="1" dirty="0"/>
              <a:t>3. Nomad: </a:t>
            </a:r>
            <a:r>
              <a:rPr lang="en-US" sz="2000" dirty="0"/>
              <a:t>This category covers employees requiring solutions in semi-tethered (connected) environments where modem use frequently.</a:t>
            </a:r>
          </a:p>
          <a:p>
            <a:pPr marL="0" indent="0">
              <a:buNone/>
            </a:pPr>
            <a:r>
              <a:rPr lang="en-US" sz="2000" b="1" dirty="0"/>
              <a:t>4. Road warrior</a:t>
            </a:r>
            <a:r>
              <a:rPr lang="en-US" sz="2000" dirty="0"/>
              <a:t>: This is the ultimate mobile user and spends little time in the office;</a:t>
            </a:r>
          </a:p>
          <a:p>
            <a:pPr marL="0" indent="0">
              <a:buNone/>
            </a:pPr>
            <a:r>
              <a:rPr lang="en-US" sz="2200" b="1" dirty="0"/>
              <a:t>Important components of wireless network:</a:t>
            </a:r>
          </a:p>
          <a:p>
            <a:pPr marL="0" indent="0">
              <a:buNone/>
            </a:pPr>
            <a:r>
              <a:rPr lang="en-US" sz="2000" b="1" dirty="0"/>
              <a:t>1. 802.11 networking standards: </a:t>
            </a:r>
            <a:r>
              <a:rPr lang="en-US" sz="2000" dirty="0"/>
              <a:t>Institute of Electrical and Electronics Engineers (IEEE)-</a:t>
            </a:r>
          </a:p>
          <a:p>
            <a:pPr marL="0" indent="0">
              <a:buNone/>
            </a:pPr>
            <a:r>
              <a:rPr lang="en-US" sz="2000" dirty="0"/>
              <a:t>802.11 is a family of standards for wireless local area network (WLAN), stating the specifications and/or requirements for computer communication.</a:t>
            </a:r>
          </a:p>
          <a:p>
            <a:pPr marL="0" indent="0">
              <a:buNone/>
            </a:pPr>
            <a:r>
              <a:rPr lang="en-US" sz="2000" b="1" dirty="0"/>
              <a:t>2. Access points: </a:t>
            </a:r>
            <a:r>
              <a:rPr lang="en-US" sz="2000" dirty="0"/>
              <a:t>It is also termed as AP. It is a hardware device and/or software that act as a central transmitter and receiver of WLAN radio signals. Users of wireless device, such as laptop/PDAs, get connected with these APs, which in turn get connected with the wired LAN. An AP acts as a communication hub for users to connect with the wired LAN.</a:t>
            </a:r>
            <a:endParaRPr lang="en-IN" sz="2000" dirty="0"/>
          </a:p>
          <a:p>
            <a:pPr marL="0" indent="0">
              <a:buNone/>
            </a:pPr>
            <a:endParaRPr lang="en-US" sz="2000" dirty="0"/>
          </a:p>
          <a:p>
            <a:pPr marL="0" indent="0">
              <a:buNone/>
            </a:pPr>
            <a:endParaRPr lang="en-IN" dirty="0"/>
          </a:p>
        </p:txBody>
      </p:sp>
    </p:spTree>
    <p:extLst>
      <p:ext uri="{BB962C8B-B14F-4D97-AF65-F5344CB8AC3E}">
        <p14:creationId xmlns:p14="http://schemas.microsoft.com/office/powerpoint/2010/main" val="46323478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11C26-9155-877B-7796-7D2A3AECAA19}"/>
              </a:ext>
            </a:extLst>
          </p:cNvPr>
          <p:cNvSpPr>
            <a:spLocks noGrp="1"/>
          </p:cNvSpPr>
          <p:nvPr>
            <p:ph type="title"/>
          </p:nvPr>
        </p:nvSpPr>
        <p:spPr>
          <a:xfrm>
            <a:off x="838200" y="0"/>
            <a:ext cx="10515600" cy="642257"/>
          </a:xfrm>
        </p:spPr>
        <p:txBody>
          <a:bodyPr>
            <a:normAutofit fontScale="90000"/>
          </a:bodyPr>
          <a:lstStyle/>
          <a:p>
            <a:r>
              <a:rPr lang="en-US" b="1" dirty="0"/>
              <a:t>                      </a:t>
            </a:r>
            <a:r>
              <a:rPr lang="en-US" sz="2700" b="1" dirty="0"/>
              <a:t>4.12 Attacks on Wireless Networks</a:t>
            </a:r>
            <a:endParaRPr lang="en-IN" sz="2700" b="1" dirty="0"/>
          </a:p>
        </p:txBody>
      </p:sp>
      <p:sp>
        <p:nvSpPr>
          <p:cNvPr id="3" name="Content Placeholder 2">
            <a:extLst>
              <a:ext uri="{FF2B5EF4-FFF2-40B4-BE49-F238E27FC236}">
                <a16:creationId xmlns:a16="http://schemas.microsoft.com/office/drawing/2014/main" id="{CF9CDCE1-B6ED-B0A5-815C-B11DE6DB7C15}"/>
              </a:ext>
            </a:extLst>
          </p:cNvPr>
          <p:cNvSpPr>
            <a:spLocks noGrp="1"/>
          </p:cNvSpPr>
          <p:nvPr>
            <p:ph idx="1"/>
          </p:nvPr>
        </p:nvSpPr>
        <p:spPr>
          <a:xfrm>
            <a:off x="838200" y="642257"/>
            <a:ext cx="10515600" cy="6030685"/>
          </a:xfrm>
        </p:spPr>
        <p:txBody>
          <a:bodyPr>
            <a:noAutofit/>
          </a:bodyPr>
          <a:lstStyle/>
          <a:p>
            <a:pPr marL="0" indent="0">
              <a:buNone/>
            </a:pPr>
            <a:r>
              <a:rPr lang="en-US" sz="2000" dirty="0"/>
              <a:t>3</a:t>
            </a:r>
            <a:r>
              <a:rPr lang="en-US" sz="2000" b="1" dirty="0"/>
              <a:t>. Wi-Fi hotspots: </a:t>
            </a:r>
            <a:r>
              <a:rPr lang="en-US" sz="2000" dirty="0"/>
              <a:t>A hotspot is a site that offers the Internet access by using Wi-Fi technology over a WLAN. Hotspots are found in public areas (such as coffee shops, public libraries, hotels and restaurants) and are commonly offered facility throughout much of North America and Europe.</a:t>
            </a:r>
          </a:p>
          <a:p>
            <a:pPr marL="0" indent="0">
              <a:buNone/>
            </a:pPr>
            <a:r>
              <a:rPr lang="en-US" sz="2000" dirty="0"/>
              <a:t>• </a:t>
            </a:r>
            <a:r>
              <a:rPr lang="en-US" sz="2000" b="1" dirty="0"/>
              <a:t>Free Wi-Fi hotspots</a:t>
            </a:r>
            <a:r>
              <a:rPr lang="en-US" sz="2000" dirty="0"/>
              <a:t>: Wireless Internet service is offered in public areas, free of cost and that to without any authentication.</a:t>
            </a:r>
          </a:p>
          <a:p>
            <a:pPr marL="0" indent="0">
              <a:buNone/>
            </a:pPr>
            <a:r>
              <a:rPr lang="en-US" sz="2000" dirty="0"/>
              <a:t>• </a:t>
            </a:r>
            <a:r>
              <a:rPr lang="en-US" sz="2000" b="1" dirty="0"/>
              <a:t>Commercial hotspots</a:t>
            </a:r>
            <a:r>
              <a:rPr lang="en-US" sz="2000" dirty="0"/>
              <a:t>: The users are redirected to authentication and online payment to avail the wireless Internet service in public areas.</a:t>
            </a:r>
          </a:p>
          <a:p>
            <a:pPr marL="0" indent="0">
              <a:buNone/>
            </a:pPr>
            <a:r>
              <a:rPr lang="en-US" sz="2000" b="1" dirty="0"/>
              <a:t>4. Service Set </a:t>
            </a:r>
            <a:r>
              <a:rPr lang="en-US" sz="2000" b="1" dirty="0" err="1"/>
              <a:t>IDentifier</a:t>
            </a:r>
            <a:r>
              <a:rPr lang="en-US" sz="2000" b="1" dirty="0"/>
              <a:t> (SSID): </a:t>
            </a:r>
            <a:r>
              <a:rPr lang="en-US" sz="2000" dirty="0"/>
              <a:t>It is the name of 802.11i WLAN and all wireless devices on a WLAN must use the same SSID to communicate with each other. While setting up WLAN, the user (or WLAN administrator) sets the SSID, which can be up to 32 characters long so that only the users who knew the SSID will be able to connect the WLAN. It is always advised to turn OFF the broadcast of the SSID.</a:t>
            </a:r>
          </a:p>
          <a:p>
            <a:pPr marL="0" indent="0">
              <a:buNone/>
            </a:pPr>
            <a:r>
              <a:rPr lang="en-US" sz="2000" dirty="0"/>
              <a:t> </a:t>
            </a:r>
            <a:r>
              <a:rPr lang="en-US" sz="2000" b="1" dirty="0"/>
              <a:t>5. Wired equivalence privacy (WEP): </a:t>
            </a:r>
            <a:r>
              <a:rPr lang="en-US" sz="2000" dirty="0"/>
              <a:t>Wireless transmission is susceptible to eavesdropping and to provide confidentiality, WEP was introduced as part of the original 802.11i Protocol in 1997. It is always termed as deprecated security algorithm for IEEE 802.11i WLANs. SSID along with WEP delivers fair amount of secured wireless network.</a:t>
            </a:r>
          </a:p>
          <a:p>
            <a:pPr marL="0" indent="0">
              <a:buNone/>
            </a:pPr>
            <a:r>
              <a:rPr lang="en-US" sz="2000" b="1" dirty="0"/>
              <a:t>6. Wi-Fi protected access (WPA and WPA2): </a:t>
            </a:r>
            <a:r>
              <a:rPr lang="en-US" sz="2000" dirty="0"/>
              <a:t>WPA was introduced as an interim standard to replace WEP to improve upon the security features of WEP. WPA2 provides a stronger encryption mechanism through Advanced Encryption Standard (AES), which is a requirement for some corporate and government agencies.</a:t>
            </a:r>
          </a:p>
          <a:p>
            <a:pPr marL="0" indent="0">
              <a:buNone/>
            </a:pPr>
            <a:endParaRPr lang="en-US" sz="2000" dirty="0"/>
          </a:p>
          <a:p>
            <a:pPr marL="0" indent="0">
              <a:buNone/>
            </a:pPr>
            <a:endParaRPr lang="en-US" sz="2000" dirty="0"/>
          </a:p>
          <a:p>
            <a:pPr marL="0" indent="0">
              <a:buNone/>
            </a:pPr>
            <a:endParaRPr lang="en-IN" sz="2000" dirty="0"/>
          </a:p>
        </p:txBody>
      </p:sp>
    </p:spTree>
    <p:extLst>
      <p:ext uri="{BB962C8B-B14F-4D97-AF65-F5344CB8AC3E}">
        <p14:creationId xmlns:p14="http://schemas.microsoft.com/office/powerpoint/2010/main" val="82453112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56694-E073-0551-7D79-781540760588}"/>
              </a:ext>
            </a:extLst>
          </p:cNvPr>
          <p:cNvSpPr>
            <a:spLocks noGrp="1"/>
          </p:cNvSpPr>
          <p:nvPr>
            <p:ph type="title"/>
          </p:nvPr>
        </p:nvSpPr>
        <p:spPr>
          <a:xfrm>
            <a:off x="838200" y="1"/>
            <a:ext cx="10515600" cy="681036"/>
          </a:xfrm>
        </p:spPr>
        <p:txBody>
          <a:bodyPr>
            <a:normAutofit fontScale="90000"/>
          </a:bodyPr>
          <a:lstStyle/>
          <a:p>
            <a:r>
              <a:rPr lang="en-US" b="1" dirty="0"/>
              <a:t>                            </a:t>
            </a:r>
            <a:r>
              <a:rPr lang="en-US" sz="2700" b="1" dirty="0"/>
              <a:t>4.12 Attacks on Wireless Networks</a:t>
            </a:r>
            <a:endParaRPr lang="en-IN" sz="2700" dirty="0"/>
          </a:p>
        </p:txBody>
      </p:sp>
      <p:sp>
        <p:nvSpPr>
          <p:cNvPr id="3" name="Content Placeholder 2">
            <a:extLst>
              <a:ext uri="{FF2B5EF4-FFF2-40B4-BE49-F238E27FC236}">
                <a16:creationId xmlns:a16="http://schemas.microsoft.com/office/drawing/2014/main" id="{04480B1B-1980-AADA-DAA6-A36A219D2E2D}"/>
              </a:ext>
            </a:extLst>
          </p:cNvPr>
          <p:cNvSpPr>
            <a:spLocks noGrp="1"/>
          </p:cNvSpPr>
          <p:nvPr>
            <p:ph idx="1"/>
          </p:nvPr>
        </p:nvSpPr>
        <p:spPr>
          <a:xfrm>
            <a:off x="979715" y="681037"/>
            <a:ext cx="10515600" cy="4946877"/>
          </a:xfrm>
        </p:spPr>
        <p:txBody>
          <a:bodyPr/>
          <a:lstStyle/>
          <a:p>
            <a:pPr marL="0" indent="0">
              <a:buNone/>
            </a:pPr>
            <a:r>
              <a:rPr lang="en-US" sz="2000" b="1" dirty="0"/>
              <a:t>7. Media access control (MAC): </a:t>
            </a:r>
            <a:r>
              <a:rPr lang="en-US" sz="2000" dirty="0"/>
              <a:t>It is a unique identifier of each node (i.e., each network interfaces) of the network and it is assigned by the manufacturer of a network interface card (NIC) stored in its hardware. MAC address filtering allows only the devices with specific MAC addresses to access the network.</a:t>
            </a:r>
          </a:p>
          <a:p>
            <a:pPr marL="0" indent="0">
              <a:buNone/>
            </a:pPr>
            <a:endParaRPr lang="en-IN" dirty="0"/>
          </a:p>
        </p:txBody>
      </p:sp>
      <p:graphicFrame>
        <p:nvGraphicFramePr>
          <p:cNvPr id="4" name="Table 3">
            <a:extLst>
              <a:ext uri="{FF2B5EF4-FFF2-40B4-BE49-F238E27FC236}">
                <a16:creationId xmlns:a16="http://schemas.microsoft.com/office/drawing/2014/main" id="{9F0CDB4E-26E2-5261-6E1E-6DD245B4D244}"/>
              </a:ext>
            </a:extLst>
          </p:cNvPr>
          <p:cNvGraphicFramePr>
            <a:graphicFrameLocks noGrp="1"/>
          </p:cNvGraphicFramePr>
          <p:nvPr>
            <p:extLst>
              <p:ext uri="{D42A27DB-BD31-4B8C-83A1-F6EECF244321}">
                <p14:modId xmlns:p14="http://schemas.microsoft.com/office/powerpoint/2010/main" val="3316048164"/>
              </p:ext>
            </p:extLst>
          </p:nvPr>
        </p:nvGraphicFramePr>
        <p:xfrm>
          <a:off x="1066801" y="1904999"/>
          <a:ext cx="10286999" cy="1876699"/>
        </p:xfrm>
        <a:graphic>
          <a:graphicData uri="http://schemas.openxmlformats.org/drawingml/2006/table">
            <a:tbl>
              <a:tblPr firstRow="1" bandRow="1">
                <a:tableStyleId>{5940675A-B579-460E-94D1-54222C63F5DA}</a:tableStyleId>
              </a:tblPr>
              <a:tblGrid>
                <a:gridCol w="10286999">
                  <a:extLst>
                    <a:ext uri="{9D8B030D-6E8A-4147-A177-3AD203B41FA5}">
                      <a16:colId xmlns:a16="http://schemas.microsoft.com/office/drawing/2014/main" val="4111756655"/>
                    </a:ext>
                  </a:extLst>
                </a:gridCol>
              </a:tblGrid>
              <a:tr h="468087">
                <a:tc>
                  <a:txBody>
                    <a:bodyPr/>
                    <a:lstStyle/>
                    <a:p>
                      <a:r>
                        <a:rPr lang="en-US" sz="2200" b="1" dirty="0"/>
                        <a:t>Tools used for hacking wireless networks</a:t>
                      </a:r>
                      <a:endParaRPr lang="en-IN" sz="2200" b="1" dirty="0"/>
                    </a:p>
                  </a:txBody>
                  <a:tcPr/>
                </a:tc>
                <a:extLst>
                  <a:ext uri="{0D108BD9-81ED-4DB2-BD59-A6C34878D82A}">
                    <a16:rowId xmlns:a16="http://schemas.microsoft.com/office/drawing/2014/main" val="24891667"/>
                  </a:ext>
                </a:extLst>
              </a:tr>
              <a:tr h="707572">
                <a:tc>
                  <a:txBody>
                    <a:bodyPr/>
                    <a:lstStyle/>
                    <a:p>
                      <a:r>
                        <a:rPr lang="en-US" sz="2000" b="1" dirty="0" err="1"/>
                        <a:t>NetStumbler</a:t>
                      </a:r>
                      <a:r>
                        <a:rPr lang="en-US" sz="2000" b="1" dirty="0"/>
                        <a:t>: </a:t>
                      </a:r>
                      <a:r>
                        <a:rPr lang="en-US" sz="2000" dirty="0"/>
                        <a:t>This tool is based on Windows OS and easily identifies wireless signals being broadcast within range.</a:t>
                      </a:r>
                      <a:endParaRPr lang="en-IN" sz="2000" dirty="0"/>
                    </a:p>
                  </a:txBody>
                  <a:tcPr/>
                </a:tc>
                <a:extLst>
                  <a:ext uri="{0D108BD9-81ED-4DB2-BD59-A6C34878D82A}">
                    <a16:rowId xmlns:a16="http://schemas.microsoft.com/office/drawing/2014/main" val="683389523"/>
                  </a:ext>
                </a:extLst>
              </a:tr>
              <a:tr h="699932">
                <a:tc>
                  <a:txBody>
                    <a:bodyPr/>
                    <a:lstStyle/>
                    <a:p>
                      <a:r>
                        <a:rPr lang="en-US" sz="2000" b="1" dirty="0"/>
                        <a:t>Kismet: </a:t>
                      </a:r>
                      <a:r>
                        <a:rPr lang="en-US" sz="2000" dirty="0"/>
                        <a:t>This tool detects and displays SSIDs that are not being broadcast which 0is very critical in finding wireless networks.</a:t>
                      </a:r>
                      <a:endParaRPr lang="en-IN" sz="2000" dirty="0"/>
                    </a:p>
                  </a:txBody>
                  <a:tcPr/>
                </a:tc>
                <a:extLst>
                  <a:ext uri="{0D108BD9-81ED-4DB2-BD59-A6C34878D82A}">
                    <a16:rowId xmlns:a16="http://schemas.microsoft.com/office/drawing/2014/main" val="3212126949"/>
                  </a:ext>
                </a:extLst>
              </a:tr>
            </a:tbl>
          </a:graphicData>
        </a:graphic>
      </p:graphicFrame>
      <p:pic>
        <p:nvPicPr>
          <p:cNvPr id="5" name="Picture 4">
            <a:extLst>
              <a:ext uri="{FF2B5EF4-FFF2-40B4-BE49-F238E27FC236}">
                <a16:creationId xmlns:a16="http://schemas.microsoft.com/office/drawing/2014/main" id="{7CA3A2C5-AFB6-0B80-EFBF-21D00332D798}"/>
              </a:ext>
            </a:extLst>
          </p:cNvPr>
          <p:cNvPicPr>
            <a:picLocks noChangeAspect="1"/>
          </p:cNvPicPr>
          <p:nvPr/>
        </p:nvPicPr>
        <p:blipFill>
          <a:blip r:embed="rId2"/>
          <a:stretch>
            <a:fillRect/>
          </a:stretch>
        </p:blipFill>
        <p:spPr>
          <a:xfrm>
            <a:off x="1066801" y="3781698"/>
            <a:ext cx="10286999" cy="2444708"/>
          </a:xfrm>
          <a:prstGeom prst="rect">
            <a:avLst/>
          </a:prstGeom>
        </p:spPr>
      </p:pic>
    </p:spTree>
    <p:extLst>
      <p:ext uri="{BB962C8B-B14F-4D97-AF65-F5344CB8AC3E}">
        <p14:creationId xmlns:p14="http://schemas.microsoft.com/office/powerpoint/2010/main" val="25031701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CD4FA-0EF5-55E4-601A-D332A0BD5FC9}"/>
              </a:ext>
            </a:extLst>
          </p:cNvPr>
          <p:cNvSpPr>
            <a:spLocks noGrp="1"/>
          </p:cNvSpPr>
          <p:nvPr>
            <p:ph type="title"/>
          </p:nvPr>
        </p:nvSpPr>
        <p:spPr>
          <a:xfrm>
            <a:off x="838200" y="365126"/>
            <a:ext cx="10515600" cy="908504"/>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4.3 PHISHING</a:t>
            </a:r>
          </a:p>
        </p:txBody>
      </p:sp>
      <p:sp>
        <p:nvSpPr>
          <p:cNvPr id="3" name="Content Placeholder 2">
            <a:extLst>
              <a:ext uri="{FF2B5EF4-FFF2-40B4-BE49-F238E27FC236}">
                <a16:creationId xmlns:a16="http://schemas.microsoft.com/office/drawing/2014/main" id="{9817DABE-E98E-4E11-B319-D1508FF6C7BB}"/>
              </a:ext>
            </a:extLst>
          </p:cNvPr>
          <p:cNvSpPr>
            <a:spLocks noGrp="1"/>
          </p:cNvSpPr>
          <p:nvPr>
            <p:ph idx="1"/>
          </p:nvPr>
        </p:nvSpPr>
        <p:spPr>
          <a:xfrm>
            <a:off x="838200" y="1360714"/>
            <a:ext cx="10515600" cy="4816249"/>
          </a:xfrm>
        </p:spPr>
        <p:txBody>
          <a:bodyPr>
            <a:normAutofit/>
          </a:bodyPr>
          <a:lstStyle/>
          <a:p>
            <a:pPr marL="0" indent="0">
              <a:buNone/>
            </a:pPr>
            <a:r>
              <a:rPr lang="en-US" sz="2000" dirty="0"/>
              <a:t>• &lt;Phishing= refers to an attack using mail programs to deceive Internet users into disclosing confidential information that can be then exploited for illegal purposes.</a:t>
            </a:r>
          </a:p>
          <a:p>
            <a:pPr marL="0" indent="0">
              <a:buNone/>
            </a:pPr>
            <a:r>
              <a:rPr lang="en-US" sz="2000" dirty="0"/>
              <a:t>• While checking electronic mail (E-Mail) one day a user finds a message from the bank threatening to close the bank account if he/she does not reply immediately.</a:t>
            </a:r>
          </a:p>
          <a:p>
            <a:pPr marL="0" indent="0">
              <a:buNone/>
            </a:pPr>
            <a:r>
              <a:rPr lang="en-US" sz="2000" dirty="0"/>
              <a:t>• Although the message seems to be suspicious from the contents of the message, it is difficult to conclude that it is a fake/false E-Mail.</a:t>
            </a:r>
          </a:p>
          <a:p>
            <a:pPr marL="0" indent="0">
              <a:buNone/>
            </a:pPr>
            <a:r>
              <a:rPr lang="en-US" sz="2000" dirty="0"/>
              <a:t>• This message and other such messages are examples of Phishing – in addition to stealing personal and financial data – and can infect systems with viruses and also a method of online ID theft in various cases.</a:t>
            </a:r>
          </a:p>
          <a:p>
            <a:pPr marL="0" indent="0">
              <a:buNone/>
            </a:pPr>
            <a:r>
              <a:rPr lang="en-US" sz="2000" dirty="0"/>
              <a:t>• These messages look authentic and attempt to get users to reveal their personal information.</a:t>
            </a:r>
          </a:p>
          <a:p>
            <a:pPr marL="0" indent="0">
              <a:buNone/>
            </a:pPr>
            <a:r>
              <a:rPr lang="en-US" sz="2000" dirty="0"/>
              <a:t>• It is believed that Phishing is an alternative spelling of &lt;fishing,= as in &lt;to fish for information.=</a:t>
            </a:r>
          </a:p>
          <a:p>
            <a:pPr marL="0" indent="0">
              <a:buNone/>
            </a:pPr>
            <a:r>
              <a:rPr lang="en-US" sz="2000" dirty="0"/>
              <a:t>• The first documented use of the word &lt;Phishing= was in 1996.</a:t>
            </a:r>
          </a:p>
          <a:p>
            <a:pPr marL="0" indent="0">
              <a:buNone/>
            </a:pPr>
            <a:endParaRPr lang="en-US" sz="2000" dirty="0"/>
          </a:p>
          <a:p>
            <a:pPr marL="0" indent="0">
              <a:buNone/>
            </a:pPr>
            <a:endParaRPr lang="en-IN" sz="2000" dirty="0"/>
          </a:p>
        </p:txBody>
      </p:sp>
    </p:spTree>
    <p:extLst>
      <p:ext uri="{BB962C8B-B14F-4D97-AF65-F5344CB8AC3E}">
        <p14:creationId xmlns:p14="http://schemas.microsoft.com/office/powerpoint/2010/main" val="198101963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8989F-E963-31F8-1290-69CF26A4159F}"/>
              </a:ext>
            </a:extLst>
          </p:cNvPr>
          <p:cNvSpPr>
            <a:spLocks noGrp="1"/>
          </p:cNvSpPr>
          <p:nvPr>
            <p:ph type="title"/>
          </p:nvPr>
        </p:nvSpPr>
        <p:spPr>
          <a:xfrm>
            <a:off x="838200" y="0"/>
            <a:ext cx="10515600" cy="810532"/>
          </a:xfrm>
        </p:spPr>
        <p:txBody>
          <a:bodyPr/>
          <a:lstStyle/>
          <a:p>
            <a:r>
              <a:rPr lang="en-US" b="1" dirty="0"/>
              <a:t>                      </a:t>
            </a:r>
            <a:r>
              <a:rPr lang="en-US" sz="2400" b="1" dirty="0"/>
              <a:t>4.12 Attacks on Wireless Networks</a:t>
            </a:r>
            <a:endParaRPr lang="en-IN" sz="2400" dirty="0"/>
          </a:p>
        </p:txBody>
      </p:sp>
      <p:sp>
        <p:nvSpPr>
          <p:cNvPr id="3" name="Content Placeholder 2">
            <a:extLst>
              <a:ext uri="{FF2B5EF4-FFF2-40B4-BE49-F238E27FC236}">
                <a16:creationId xmlns:a16="http://schemas.microsoft.com/office/drawing/2014/main" id="{FA572FF5-E1C5-10A9-29E6-E49FC92A9264}"/>
              </a:ext>
            </a:extLst>
          </p:cNvPr>
          <p:cNvSpPr>
            <a:spLocks noGrp="1"/>
          </p:cNvSpPr>
          <p:nvPr>
            <p:ph idx="1"/>
          </p:nvPr>
        </p:nvSpPr>
        <p:spPr>
          <a:xfrm>
            <a:off x="838200" y="696686"/>
            <a:ext cx="10515600" cy="5442857"/>
          </a:xfrm>
        </p:spPr>
        <p:txBody>
          <a:bodyPr>
            <a:noAutofit/>
          </a:bodyPr>
          <a:lstStyle/>
          <a:p>
            <a:pPr marL="0" indent="0">
              <a:buNone/>
            </a:pPr>
            <a:r>
              <a:rPr lang="en-US" sz="2200" b="1" dirty="0"/>
              <a:t>4.12.1 Traditional Techniques of Attacks on Wireless Networks</a:t>
            </a:r>
          </a:p>
          <a:p>
            <a:pPr marL="0" indent="0">
              <a:buNone/>
            </a:pPr>
            <a:r>
              <a:rPr lang="en-US" sz="2000" dirty="0"/>
              <a:t>In security breaches, penetration of a wireless network through unauthorized access is termed as wireless cracking. There are various methods that demand high level of technological skill and knowledge, and availability of numerous software tools made it less sophisticated with minimal technological skill to crack WLANs.</a:t>
            </a:r>
          </a:p>
          <a:p>
            <a:pPr marL="0" indent="0">
              <a:buNone/>
            </a:pPr>
            <a:r>
              <a:rPr lang="en-US" sz="2000" b="1" dirty="0"/>
              <a:t>1. Sniffing: </a:t>
            </a:r>
            <a:r>
              <a:rPr lang="en-US" sz="2000" dirty="0"/>
              <a:t>The attacker usually installs the sniffers remotely on the victim’s system and conducts activities such as</a:t>
            </a:r>
          </a:p>
          <a:p>
            <a:pPr marL="0" indent="0">
              <a:buNone/>
            </a:pPr>
            <a:r>
              <a:rPr lang="en-US" sz="2000" dirty="0"/>
              <a:t>• Passive scanning of wireless network;</a:t>
            </a:r>
          </a:p>
          <a:p>
            <a:pPr marL="0" indent="0">
              <a:buNone/>
            </a:pPr>
            <a:r>
              <a:rPr lang="en-US" sz="2000" dirty="0"/>
              <a:t>• detection of SSID;</a:t>
            </a:r>
          </a:p>
          <a:p>
            <a:pPr marL="0" indent="0">
              <a:buNone/>
            </a:pPr>
            <a:r>
              <a:rPr lang="en-US" sz="2000" dirty="0"/>
              <a:t>• colleting the MAC address;</a:t>
            </a:r>
          </a:p>
          <a:p>
            <a:pPr marL="0" indent="0">
              <a:buNone/>
            </a:pPr>
            <a:r>
              <a:rPr lang="en-US" sz="2000" dirty="0"/>
              <a:t>• collecting the frames to crack WEP.</a:t>
            </a:r>
          </a:p>
          <a:p>
            <a:pPr marL="0" indent="0">
              <a:buNone/>
            </a:pPr>
            <a:r>
              <a:rPr lang="en-US" sz="2000" b="1" dirty="0"/>
              <a:t>2. Spoofing: </a:t>
            </a:r>
            <a:r>
              <a:rPr lang="en-US" sz="2000" dirty="0"/>
              <a:t>The attacker often launches an attack on a wireless network by simply creating a new network with a stronger wireless signal and a copied SSID in the same area as a original network.</a:t>
            </a:r>
          </a:p>
          <a:p>
            <a:pPr marL="0" indent="0">
              <a:buNone/>
            </a:pPr>
            <a:endParaRPr lang="en-IN" sz="2000" dirty="0"/>
          </a:p>
        </p:txBody>
      </p:sp>
    </p:spTree>
    <p:extLst>
      <p:ext uri="{BB962C8B-B14F-4D97-AF65-F5344CB8AC3E}">
        <p14:creationId xmlns:p14="http://schemas.microsoft.com/office/powerpoint/2010/main" val="187483118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725D9-4780-9569-A3A8-7A15949F26BF}"/>
              </a:ext>
            </a:extLst>
          </p:cNvPr>
          <p:cNvSpPr>
            <a:spLocks noGrp="1"/>
          </p:cNvSpPr>
          <p:nvPr>
            <p:ph type="title"/>
          </p:nvPr>
        </p:nvSpPr>
        <p:spPr>
          <a:xfrm>
            <a:off x="838200" y="365126"/>
            <a:ext cx="10515600" cy="669018"/>
          </a:xfrm>
        </p:spPr>
        <p:txBody>
          <a:bodyPr>
            <a:normAutofit/>
          </a:bodyPr>
          <a:lstStyle/>
          <a:p>
            <a:r>
              <a:rPr lang="en-US" sz="2400" b="1" dirty="0"/>
              <a:t>                                          4.12 Attacks on Wireless Networks</a:t>
            </a:r>
            <a:endParaRPr lang="en-IN" sz="2400" dirty="0"/>
          </a:p>
        </p:txBody>
      </p:sp>
      <p:pic>
        <p:nvPicPr>
          <p:cNvPr id="5" name="Content Placeholder 4">
            <a:extLst>
              <a:ext uri="{FF2B5EF4-FFF2-40B4-BE49-F238E27FC236}">
                <a16:creationId xmlns:a16="http://schemas.microsoft.com/office/drawing/2014/main" id="{00FA56BF-6731-CA7C-EB81-9154AA86DBD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2700" y="1409700"/>
            <a:ext cx="7086600" cy="4610100"/>
          </a:xfrm>
        </p:spPr>
      </p:pic>
    </p:spTree>
    <p:extLst>
      <p:ext uri="{BB962C8B-B14F-4D97-AF65-F5344CB8AC3E}">
        <p14:creationId xmlns:p14="http://schemas.microsoft.com/office/powerpoint/2010/main" val="11842386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3FD69-9842-E1E9-F3D6-9AB37DC4E981}"/>
              </a:ext>
            </a:extLst>
          </p:cNvPr>
          <p:cNvSpPr>
            <a:spLocks noGrp="1"/>
          </p:cNvSpPr>
          <p:nvPr>
            <p:ph type="title"/>
          </p:nvPr>
        </p:nvSpPr>
        <p:spPr>
          <a:xfrm>
            <a:off x="838200" y="0"/>
            <a:ext cx="10515600" cy="843189"/>
          </a:xfrm>
        </p:spPr>
        <p:txBody>
          <a:bodyPr/>
          <a:lstStyle/>
          <a:p>
            <a:r>
              <a:rPr lang="en-US" b="1" dirty="0"/>
              <a:t>                        </a:t>
            </a:r>
            <a:r>
              <a:rPr lang="en-US" sz="2400" b="1" dirty="0"/>
              <a:t>4.12 Attacks on Wireless Networks</a:t>
            </a:r>
            <a:endParaRPr lang="en-IN" sz="2400" dirty="0"/>
          </a:p>
        </p:txBody>
      </p:sp>
      <p:sp>
        <p:nvSpPr>
          <p:cNvPr id="3" name="Content Placeholder 2">
            <a:extLst>
              <a:ext uri="{FF2B5EF4-FFF2-40B4-BE49-F238E27FC236}">
                <a16:creationId xmlns:a16="http://schemas.microsoft.com/office/drawing/2014/main" id="{ECE5A1BF-7768-12E8-9E4D-264B29E354BC}"/>
              </a:ext>
            </a:extLst>
          </p:cNvPr>
          <p:cNvSpPr>
            <a:spLocks noGrp="1"/>
          </p:cNvSpPr>
          <p:nvPr>
            <p:ph idx="1"/>
          </p:nvPr>
        </p:nvSpPr>
        <p:spPr>
          <a:xfrm>
            <a:off x="838200" y="707572"/>
            <a:ext cx="10515600" cy="5469392"/>
          </a:xfrm>
        </p:spPr>
        <p:txBody>
          <a:bodyPr>
            <a:normAutofit/>
          </a:bodyPr>
          <a:lstStyle/>
          <a:p>
            <a:pPr marL="0" indent="0">
              <a:buNone/>
            </a:pPr>
            <a:r>
              <a:rPr lang="en-US" sz="2000" dirty="0"/>
              <a:t>Different types of Spoofing are as follows.</a:t>
            </a:r>
          </a:p>
          <a:p>
            <a:pPr marL="0" indent="0">
              <a:buNone/>
            </a:pPr>
            <a:r>
              <a:rPr lang="en-US" sz="2000" dirty="0"/>
              <a:t>• MAC address Spoofing</a:t>
            </a:r>
          </a:p>
          <a:p>
            <a:pPr marL="0" indent="0">
              <a:buNone/>
            </a:pPr>
            <a:r>
              <a:rPr lang="en-US" sz="2000" dirty="0"/>
              <a:t>• IP Spoofing:</a:t>
            </a:r>
          </a:p>
          <a:p>
            <a:pPr marL="0" indent="0">
              <a:buNone/>
            </a:pPr>
            <a:r>
              <a:rPr lang="en-US" sz="2000" dirty="0"/>
              <a:t>• Frame Spoofing:</a:t>
            </a:r>
          </a:p>
          <a:p>
            <a:pPr marL="0" indent="0">
              <a:buNone/>
            </a:pPr>
            <a:r>
              <a:rPr lang="en-US" sz="2000" b="1" dirty="0"/>
              <a:t>3. Denial of service (DoS): </a:t>
            </a:r>
            <a:r>
              <a:rPr lang="en-US" sz="2000" dirty="0"/>
              <a:t>We have explained this attack in detail in UNIT-2.</a:t>
            </a:r>
          </a:p>
          <a:p>
            <a:pPr marL="0" indent="0">
              <a:buNone/>
            </a:pPr>
            <a:r>
              <a:rPr lang="en-US" sz="2000" b="1" dirty="0"/>
              <a:t>4. Man-in-the-middle attack (MITM): </a:t>
            </a:r>
            <a:r>
              <a:rPr lang="en-US" sz="2000" dirty="0"/>
              <a:t>It refers to the scenario wherein an attacker on host A inserts A between all communications – between hosts X and Y without knowledge of X and </a:t>
            </a:r>
            <a:r>
              <a:rPr lang="en-US" sz="2000" dirty="0" err="1"/>
              <a:t>Y.All</a:t>
            </a:r>
            <a:r>
              <a:rPr lang="en-US" sz="2000" dirty="0"/>
              <a:t> messages sent by X do reach Y but through A and vice versa. The objective behind this attack is to merely observe the communication or modify it before sending it out.</a:t>
            </a:r>
          </a:p>
          <a:p>
            <a:pPr marL="0" indent="0">
              <a:buNone/>
            </a:pPr>
            <a:r>
              <a:rPr lang="en-US" sz="2000" b="1" dirty="0"/>
              <a:t>5. Encryption cracking: </a:t>
            </a:r>
            <a:r>
              <a:rPr lang="en-US" sz="2000" dirty="0"/>
              <a:t>It is always advised that the first step to protect wireless networks is to use WPA encryption. The attackers always devise new tools and techniques to deconstruct the older encryption technology, which is quite easy for attackers due to continuous research in this field.</a:t>
            </a:r>
          </a:p>
          <a:p>
            <a:pPr marL="0" indent="0">
              <a:buNone/>
            </a:pPr>
            <a:r>
              <a:rPr lang="en-US" sz="2000" dirty="0"/>
              <a:t>Hence, the second step is to use a long and highly randomized encryption key; this is very important. It is a little pain to remember long random encryption; however, at the same time these keys are much harder to crack.</a:t>
            </a:r>
            <a:endParaRPr lang="en-IN" sz="2000" dirty="0"/>
          </a:p>
          <a:p>
            <a:pPr marL="0" indent="0">
              <a:buNone/>
            </a:pPr>
            <a:endParaRPr lang="en-IN" sz="2000" dirty="0"/>
          </a:p>
        </p:txBody>
      </p:sp>
    </p:spTree>
    <p:extLst>
      <p:ext uri="{BB962C8B-B14F-4D97-AF65-F5344CB8AC3E}">
        <p14:creationId xmlns:p14="http://schemas.microsoft.com/office/powerpoint/2010/main" val="140278983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B7EFC-824C-188D-6222-C6A0E96E448B}"/>
              </a:ext>
            </a:extLst>
          </p:cNvPr>
          <p:cNvSpPr>
            <a:spLocks noGrp="1"/>
          </p:cNvSpPr>
          <p:nvPr>
            <p:ph type="title"/>
          </p:nvPr>
        </p:nvSpPr>
        <p:spPr>
          <a:xfrm>
            <a:off x="838200" y="76200"/>
            <a:ext cx="10515600" cy="604837"/>
          </a:xfrm>
        </p:spPr>
        <p:txBody>
          <a:bodyPr>
            <a:normAutofit fontScale="90000"/>
          </a:bodyPr>
          <a:lstStyle/>
          <a:p>
            <a:r>
              <a:rPr lang="en-US" b="1" dirty="0"/>
              <a:t>                         </a:t>
            </a:r>
            <a:r>
              <a:rPr lang="en-US" sz="2700" b="1" dirty="0"/>
              <a:t>4.12 Attacks on Wireless Networks</a:t>
            </a:r>
            <a:endParaRPr lang="en-IN" sz="2700" dirty="0"/>
          </a:p>
        </p:txBody>
      </p:sp>
      <p:sp>
        <p:nvSpPr>
          <p:cNvPr id="3" name="Content Placeholder 2">
            <a:extLst>
              <a:ext uri="{FF2B5EF4-FFF2-40B4-BE49-F238E27FC236}">
                <a16:creationId xmlns:a16="http://schemas.microsoft.com/office/drawing/2014/main" id="{8F903A7E-2242-1C70-24F0-DF4155C96C87}"/>
              </a:ext>
            </a:extLst>
          </p:cNvPr>
          <p:cNvSpPr>
            <a:spLocks noGrp="1"/>
          </p:cNvSpPr>
          <p:nvPr>
            <p:ph idx="1"/>
          </p:nvPr>
        </p:nvSpPr>
        <p:spPr>
          <a:xfrm>
            <a:off x="838200" y="681038"/>
            <a:ext cx="10515600" cy="5708876"/>
          </a:xfrm>
        </p:spPr>
        <p:txBody>
          <a:bodyPr>
            <a:normAutofit/>
          </a:bodyPr>
          <a:lstStyle/>
          <a:p>
            <a:pPr marL="0" indent="0">
              <a:buNone/>
            </a:pPr>
            <a:r>
              <a:rPr lang="en-US" sz="2200" b="1" dirty="0"/>
              <a:t>4.12.2 How to Secure the Wireless Networks</a:t>
            </a:r>
          </a:p>
          <a:p>
            <a:pPr marL="0" indent="0">
              <a:buNone/>
            </a:pPr>
            <a:r>
              <a:rPr lang="en-US" sz="2000" dirty="0"/>
              <a:t>       Nowadays, security features of Wi-Fi networking products are not that time-consuming and nonintuitive; however, they are still ignored, especially, by home users. Although following summarized steps will help to improve and strengthen the security of wireless network, see Table</a:t>
            </a:r>
          </a:p>
          <a:p>
            <a:pPr marL="0" indent="0">
              <a:buNone/>
            </a:pPr>
            <a:r>
              <a:rPr lang="en-US" sz="2000" dirty="0"/>
              <a:t>4.19 to know the available tools to monitor and protect the wireless networks:</a:t>
            </a:r>
          </a:p>
          <a:p>
            <a:pPr marL="0" indent="0">
              <a:buNone/>
            </a:pPr>
            <a:r>
              <a:rPr lang="en-US" sz="2000" dirty="0"/>
              <a:t>1. Change the default settings of all the </a:t>
            </a:r>
            <a:r>
              <a:rPr lang="en-US" sz="2000" dirty="0" err="1"/>
              <a:t>equipments</a:t>
            </a:r>
            <a:r>
              <a:rPr lang="en-US" sz="2000" dirty="0"/>
              <a:t>/components of wireless network (e.g., IP address/user IDs/administrator passwords, etc.).</a:t>
            </a:r>
          </a:p>
          <a:p>
            <a:pPr marL="0" indent="0">
              <a:buNone/>
            </a:pPr>
            <a:r>
              <a:rPr lang="en-US" sz="2000" dirty="0"/>
              <a:t>2. Enable WPA/WEP encryption.</a:t>
            </a:r>
          </a:p>
          <a:p>
            <a:pPr marL="0" indent="0">
              <a:buNone/>
            </a:pPr>
            <a:r>
              <a:rPr lang="en-US" sz="2000" dirty="0"/>
              <a:t>3. Change the default SSID. 4. Enable MAC address filtering.</a:t>
            </a:r>
          </a:p>
          <a:p>
            <a:pPr marL="0" indent="0">
              <a:buNone/>
            </a:pPr>
            <a:r>
              <a:rPr lang="en-US" sz="2000" dirty="0"/>
              <a:t>5. Disable remote login.</a:t>
            </a:r>
          </a:p>
          <a:p>
            <a:pPr marL="0" indent="0">
              <a:buNone/>
            </a:pPr>
            <a:r>
              <a:rPr lang="en-US" sz="2000" dirty="0"/>
              <a:t>6. Disable SSID broadcast.</a:t>
            </a:r>
          </a:p>
          <a:p>
            <a:pPr marL="0" indent="0">
              <a:buNone/>
            </a:pPr>
            <a:r>
              <a:rPr lang="en-US" sz="2000" dirty="0"/>
              <a:t>7. Disable the features that are not used in the AP (e.g., printing/music support).</a:t>
            </a:r>
          </a:p>
          <a:p>
            <a:pPr marL="0" indent="0">
              <a:buNone/>
            </a:pPr>
            <a:r>
              <a:rPr lang="en-US" sz="2000" dirty="0"/>
              <a:t>8. Avoid providing the network a name which can be easily identified (e.g., </a:t>
            </a:r>
            <a:r>
              <a:rPr lang="en-US" sz="2000" dirty="0" err="1"/>
              <a:t>My_Home_Wifi</a:t>
            </a:r>
            <a:r>
              <a:rPr lang="en-US" sz="2000" dirty="0"/>
              <a:t> ).</a:t>
            </a:r>
          </a:p>
          <a:p>
            <a:pPr marL="0" indent="0">
              <a:buNone/>
            </a:pPr>
            <a:r>
              <a:rPr lang="en-US" sz="2000" dirty="0"/>
              <a:t>9. Connect only to secured wireless network (i.e., do not </a:t>
            </a:r>
            <a:r>
              <a:rPr lang="en-US" sz="2000" dirty="0" err="1"/>
              <a:t>autoconnect</a:t>
            </a:r>
            <a:r>
              <a:rPr lang="en-US" sz="2000" dirty="0"/>
              <a:t> to open Wi-Fi hotspots).</a:t>
            </a:r>
          </a:p>
          <a:p>
            <a:pPr marL="0" indent="0">
              <a:buNone/>
            </a:pPr>
            <a:r>
              <a:rPr lang="en-US" sz="2000" dirty="0"/>
              <a:t>10. Upgrade router’s firmware periodically.</a:t>
            </a:r>
            <a:endParaRPr lang="en-IN" sz="2000" dirty="0"/>
          </a:p>
          <a:p>
            <a:pPr marL="0" indent="0">
              <a:buNone/>
            </a:pPr>
            <a:endParaRPr lang="en-US" sz="2000" dirty="0"/>
          </a:p>
          <a:p>
            <a:pPr marL="0" indent="0">
              <a:buNone/>
            </a:pPr>
            <a:endParaRPr lang="en-IN" dirty="0"/>
          </a:p>
        </p:txBody>
      </p:sp>
    </p:spTree>
    <p:extLst>
      <p:ext uri="{BB962C8B-B14F-4D97-AF65-F5344CB8AC3E}">
        <p14:creationId xmlns:p14="http://schemas.microsoft.com/office/powerpoint/2010/main" val="59110730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5A3726-1C8F-146D-AF50-8CDCC1DFA610}"/>
              </a:ext>
            </a:extLst>
          </p:cNvPr>
          <p:cNvSpPr>
            <a:spLocks noGrp="1"/>
          </p:cNvSpPr>
          <p:nvPr>
            <p:ph type="title"/>
          </p:nvPr>
        </p:nvSpPr>
        <p:spPr>
          <a:xfrm>
            <a:off x="838200" y="365125"/>
            <a:ext cx="10515600" cy="766989"/>
          </a:xfrm>
        </p:spPr>
        <p:txBody>
          <a:bodyPr/>
          <a:lstStyle/>
          <a:p>
            <a:r>
              <a:rPr lang="en-US" b="1" dirty="0"/>
              <a:t>                        </a:t>
            </a:r>
            <a:r>
              <a:rPr lang="en-US" sz="2400" b="1" dirty="0"/>
              <a:t>4.12 Attacks on Wireless Networks</a:t>
            </a:r>
            <a:endParaRPr lang="en-IN" sz="2400" dirty="0"/>
          </a:p>
        </p:txBody>
      </p:sp>
      <p:sp>
        <p:nvSpPr>
          <p:cNvPr id="3" name="Content Placeholder 2">
            <a:extLst>
              <a:ext uri="{FF2B5EF4-FFF2-40B4-BE49-F238E27FC236}">
                <a16:creationId xmlns:a16="http://schemas.microsoft.com/office/drawing/2014/main" id="{2CA13053-F2A2-C1CB-8680-77D77D26472E}"/>
              </a:ext>
            </a:extLst>
          </p:cNvPr>
          <p:cNvSpPr>
            <a:spLocks noGrp="1"/>
          </p:cNvSpPr>
          <p:nvPr>
            <p:ph idx="1"/>
          </p:nvPr>
        </p:nvSpPr>
        <p:spPr>
          <a:xfrm>
            <a:off x="838200" y="1284514"/>
            <a:ext cx="10515600" cy="4892449"/>
          </a:xfrm>
        </p:spPr>
        <p:txBody>
          <a:bodyPr/>
          <a:lstStyle/>
          <a:p>
            <a:pPr marL="0" indent="0">
              <a:buNone/>
            </a:pPr>
            <a:r>
              <a:rPr lang="en-US" sz="2000" dirty="0"/>
              <a:t>11. Assign static IP addresses to devices. </a:t>
            </a:r>
          </a:p>
          <a:p>
            <a:pPr marL="0" indent="0">
              <a:buNone/>
            </a:pPr>
            <a:r>
              <a:rPr lang="en-US" sz="2000" dirty="0"/>
              <a:t>12. Enable firewalls on each computer and the router. </a:t>
            </a:r>
          </a:p>
          <a:p>
            <a:pPr marL="0" indent="0">
              <a:buNone/>
            </a:pPr>
            <a:r>
              <a:rPr lang="en-US" sz="2000" dirty="0"/>
              <a:t>13. Position the router or AP safely.</a:t>
            </a:r>
          </a:p>
          <a:p>
            <a:pPr marL="0" indent="0">
              <a:buNone/>
            </a:pPr>
            <a:r>
              <a:rPr lang="en-US" sz="2000" dirty="0"/>
              <a:t> 14. Turn off the network during extended periods when not in use.</a:t>
            </a:r>
          </a:p>
          <a:p>
            <a:pPr marL="0" indent="0">
              <a:buNone/>
            </a:pPr>
            <a:r>
              <a:rPr lang="en-US" sz="2000" dirty="0"/>
              <a:t> 15. Periodic and regular monitor wireless network security</a:t>
            </a:r>
            <a:r>
              <a:rPr lang="en-US" dirty="0"/>
              <a:t>.</a:t>
            </a:r>
            <a:endParaRPr lang="en-IN" dirty="0"/>
          </a:p>
        </p:txBody>
      </p:sp>
    </p:spTree>
    <p:extLst>
      <p:ext uri="{BB962C8B-B14F-4D97-AF65-F5344CB8AC3E}">
        <p14:creationId xmlns:p14="http://schemas.microsoft.com/office/powerpoint/2010/main" val="792365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75CFD-7881-B55B-80F6-FA51ED503696}"/>
              </a:ext>
            </a:extLst>
          </p:cNvPr>
          <p:cNvSpPr>
            <a:spLocks noGrp="1"/>
          </p:cNvSpPr>
          <p:nvPr>
            <p:ph type="title"/>
          </p:nvPr>
        </p:nvSpPr>
        <p:spPr>
          <a:xfrm>
            <a:off x="838200" y="365125"/>
            <a:ext cx="10515600" cy="930275"/>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4.3 PHISHING</a:t>
            </a:r>
            <a:endParaRPr lang="en-IN" sz="2800" dirty="0"/>
          </a:p>
        </p:txBody>
      </p:sp>
      <p:pic>
        <p:nvPicPr>
          <p:cNvPr id="4" name="Content Placeholder 3">
            <a:extLst>
              <a:ext uri="{FF2B5EF4-FFF2-40B4-BE49-F238E27FC236}">
                <a16:creationId xmlns:a16="http://schemas.microsoft.com/office/drawing/2014/main" id="{32A9C1AE-7F4C-001B-DA63-C4C683ABF700}"/>
              </a:ext>
            </a:extLst>
          </p:cNvPr>
          <p:cNvPicPr>
            <a:picLocks noGrp="1" noChangeAspect="1"/>
          </p:cNvPicPr>
          <p:nvPr>
            <p:ph idx="1"/>
          </p:nvPr>
        </p:nvPicPr>
        <p:blipFill>
          <a:blip r:embed="rId2"/>
          <a:stretch>
            <a:fillRect/>
          </a:stretch>
        </p:blipFill>
        <p:spPr>
          <a:xfrm>
            <a:off x="1924039" y="1825625"/>
            <a:ext cx="8343922" cy="4351338"/>
          </a:xfrm>
          <a:prstGeom prst="roundRect">
            <a:avLst>
              <a:gd name="adj" fmla="val 4167"/>
            </a:avLst>
          </a:prstGeom>
          <a:solidFill>
            <a:srgbClr val="FFFFFF"/>
          </a:solidFill>
          <a:ln w="76200" cap="sq">
            <a:solidFill>
              <a:srgbClr val="EAEAEA"/>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8307224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C74FD-1302-C704-9FD3-BD28968EBC5B}"/>
              </a:ext>
            </a:extLst>
          </p:cNvPr>
          <p:cNvSpPr>
            <a:spLocks noGrp="1"/>
          </p:cNvSpPr>
          <p:nvPr>
            <p:ph type="title"/>
          </p:nvPr>
        </p:nvSpPr>
        <p:spPr>
          <a:xfrm>
            <a:off x="838200" y="365126"/>
            <a:ext cx="10515600" cy="973818"/>
          </a:xfrm>
        </p:spPr>
        <p:txBody>
          <a:bodyPr>
            <a:normAutofit/>
          </a:bodyPr>
          <a:lstStyle/>
          <a:p>
            <a:pPr algn="ctr"/>
            <a:r>
              <a:rPr lang="en-IN" sz="2800" b="1" dirty="0">
                <a:solidFill>
                  <a:srgbClr val="FFFF00"/>
                </a:solidFill>
                <a:effectLst>
                  <a:outerShdw blurRad="38100" dist="38100" dir="2700000" algn="tl">
                    <a:srgbClr val="000000">
                      <a:alpha val="43137"/>
                    </a:srgbClr>
                  </a:outerShdw>
                </a:effectLst>
              </a:rPr>
              <a:t>4.3 PHISHING</a:t>
            </a:r>
            <a:endParaRPr lang="en-IN" sz="2800" b="1" dirty="0"/>
          </a:p>
        </p:txBody>
      </p:sp>
      <p:sp>
        <p:nvSpPr>
          <p:cNvPr id="3" name="Content Placeholder 2">
            <a:extLst>
              <a:ext uri="{FF2B5EF4-FFF2-40B4-BE49-F238E27FC236}">
                <a16:creationId xmlns:a16="http://schemas.microsoft.com/office/drawing/2014/main" id="{064BB195-DA69-C408-88FB-EDD5B7471A78}"/>
              </a:ext>
            </a:extLst>
          </p:cNvPr>
          <p:cNvSpPr>
            <a:spLocks noGrp="1"/>
          </p:cNvSpPr>
          <p:nvPr>
            <p:ph idx="1"/>
          </p:nvPr>
        </p:nvSpPr>
        <p:spPr>
          <a:xfrm>
            <a:off x="838200" y="1502229"/>
            <a:ext cx="10515600" cy="4674734"/>
          </a:xfrm>
        </p:spPr>
        <p:txBody>
          <a:bodyPr>
            <a:normAutofit/>
          </a:bodyPr>
          <a:lstStyle/>
          <a:p>
            <a:pPr marL="0" indent="0">
              <a:buNone/>
            </a:pPr>
            <a:r>
              <a:rPr lang="en-US" sz="2200" b="1" dirty="0">
                <a:solidFill>
                  <a:srgbClr val="FFFF00"/>
                </a:solidFill>
              </a:rPr>
              <a:t>4.3.1 How Phishing Works?</a:t>
            </a:r>
          </a:p>
          <a:p>
            <a:pPr marL="0" indent="0">
              <a:buNone/>
            </a:pPr>
            <a:r>
              <a:rPr lang="en-US" sz="2000" dirty="0"/>
              <a:t>Phishers work in the following ways:</a:t>
            </a:r>
          </a:p>
          <a:p>
            <a:pPr marL="0" indent="0">
              <a:buNone/>
            </a:pPr>
            <a:r>
              <a:rPr lang="en-US" sz="2000" b="1" dirty="0"/>
              <a:t>1. Planning: </a:t>
            </a:r>
            <a:r>
              <a:rPr lang="en-US" sz="2000" dirty="0"/>
              <a:t>Criminals, usually called as phishers, decide the target.</a:t>
            </a:r>
          </a:p>
          <a:p>
            <a:pPr marL="0" indent="0">
              <a:buNone/>
            </a:pPr>
            <a:r>
              <a:rPr lang="en-US" sz="2000" b="1" dirty="0"/>
              <a:t>2. Setup: </a:t>
            </a:r>
            <a:r>
              <a:rPr lang="en-US" sz="2000" dirty="0"/>
              <a:t>Once phishers know which business/business house to spoof and who their victims.</a:t>
            </a:r>
          </a:p>
          <a:p>
            <a:pPr marL="0" indent="0">
              <a:buNone/>
            </a:pPr>
            <a:r>
              <a:rPr lang="en-US" sz="2000" b="1" dirty="0"/>
              <a:t>3. Attack: </a:t>
            </a:r>
            <a:r>
              <a:rPr lang="en-US" sz="2000" dirty="0"/>
              <a:t>the phisher sends a phony message that appears to be from a reputable source.</a:t>
            </a:r>
          </a:p>
          <a:p>
            <a:pPr marL="0" indent="0">
              <a:buNone/>
            </a:pPr>
            <a:r>
              <a:rPr lang="en-US" sz="2000" b="1" dirty="0"/>
              <a:t>4. Collection: </a:t>
            </a:r>
            <a:r>
              <a:rPr lang="en-US" sz="2000" dirty="0"/>
              <a:t>Phishers record the information of victims entering into webpages or pop-up windows.</a:t>
            </a:r>
          </a:p>
          <a:p>
            <a:pPr marL="0" indent="0">
              <a:buNone/>
            </a:pPr>
            <a:r>
              <a:rPr lang="en-US" sz="2000" b="1" dirty="0"/>
              <a:t>5. Identity theft and fraud: </a:t>
            </a:r>
            <a:r>
              <a:rPr lang="en-US" sz="2000" dirty="0"/>
              <a:t>Phishers use the information that they have gathered to make illegal purchases or commit fraud.</a:t>
            </a:r>
          </a:p>
          <a:p>
            <a:pPr marL="0" indent="0">
              <a:buNone/>
            </a:pPr>
            <a:r>
              <a:rPr lang="en-US" sz="2000" dirty="0"/>
              <a:t>Nowadays, more and more organizations/institutes provide greater online access for their customers and hence criminals are successfully using Phishing techniques to steal personal information and conduct ID theft at a global level.</a:t>
            </a:r>
            <a:endParaRPr lang="en-IN" sz="2000" dirty="0"/>
          </a:p>
          <a:p>
            <a:pPr marL="0" indent="0">
              <a:buNone/>
            </a:pPr>
            <a:endParaRPr lang="en-US" sz="2000" dirty="0"/>
          </a:p>
        </p:txBody>
      </p:sp>
    </p:spTree>
    <p:extLst>
      <p:ext uri="{BB962C8B-B14F-4D97-AF65-F5344CB8AC3E}">
        <p14:creationId xmlns:p14="http://schemas.microsoft.com/office/powerpoint/2010/main" val="29611766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556</TotalTime>
  <Words>11042</Words>
  <Application>Microsoft Office PowerPoint</Application>
  <PresentationFormat>Widescreen</PresentationFormat>
  <Paragraphs>600</Paragraphs>
  <Slides>74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74</vt:i4>
      </vt:variant>
    </vt:vector>
  </HeadingPairs>
  <TitlesOfParts>
    <vt:vector size="79" baseType="lpstr">
      <vt:lpstr>Arial</vt:lpstr>
      <vt:lpstr>Calibri</vt:lpstr>
      <vt:lpstr>Calibri Light</vt:lpstr>
      <vt:lpstr>Rockwell</vt:lpstr>
      <vt:lpstr>Office Theme</vt:lpstr>
      <vt:lpstr>UNIT – IV Tools and Methods  Used in Cybercrime</vt:lpstr>
      <vt:lpstr>4.1 INTRODUCTION</vt:lpstr>
      <vt:lpstr>4.1 INTRODUCTION</vt:lpstr>
      <vt:lpstr>4.2 PROXY SERVERS AND ANONYMIZERS</vt:lpstr>
      <vt:lpstr>4.2 PROXY SERVERS AND ANONYMIZERS</vt:lpstr>
      <vt:lpstr>4.2 PROXY SERVERS AND ANONYMIZERS</vt:lpstr>
      <vt:lpstr>4.3 PHISHING</vt:lpstr>
      <vt:lpstr>4.3 PHISHING</vt:lpstr>
      <vt:lpstr>4.3 PHISHING</vt:lpstr>
      <vt:lpstr>4.4 PASSWORD CRACKING</vt:lpstr>
      <vt:lpstr>4.4 PASSWORD CRACKING</vt:lpstr>
      <vt:lpstr>4.4 PASSWORD CRACKING</vt:lpstr>
      <vt:lpstr>4.4 PASSWORD CRACKING</vt:lpstr>
      <vt:lpstr>4.4 PASSWORD CRACKING</vt:lpstr>
      <vt:lpstr>4.4 PASSWORD CRACKING</vt:lpstr>
      <vt:lpstr>4.4 PASSWORD CRACKING</vt:lpstr>
      <vt:lpstr>4.4 PASSWORD CRACKING</vt:lpstr>
      <vt:lpstr>4.4 PASSWORD CRACKING</vt:lpstr>
      <vt:lpstr>4.4 PASSWORD CRACKING</vt:lpstr>
      <vt:lpstr>4.4 PASSWORD CRACKING</vt:lpstr>
      <vt:lpstr>                            4.5 Keyloggers and Spywares</vt:lpstr>
      <vt:lpstr>                          4.5 Keyloggers and Spywares</vt:lpstr>
      <vt:lpstr>                           4.5 Keyloggers and Spywares</vt:lpstr>
      <vt:lpstr>                             4.5 Keyloggers and Spywares</vt:lpstr>
      <vt:lpstr>                           4.5 Keyloggers and Spywares</vt:lpstr>
      <vt:lpstr>                                              4.5 Keyloggers and Spywares</vt:lpstr>
      <vt:lpstr>                 </vt:lpstr>
      <vt:lpstr>                  </vt:lpstr>
      <vt:lpstr>                             4.6 Virus and Worms</vt:lpstr>
      <vt:lpstr>                             4.6 Virus and Worms</vt:lpstr>
      <vt:lpstr>                               4.6 Virus and Worms</vt:lpstr>
      <vt:lpstr>                               4.6 Virus and Worms</vt:lpstr>
      <vt:lpstr>                             4.6 Virus and Worms</vt:lpstr>
      <vt:lpstr>                               4.6 Virus and Worms</vt:lpstr>
      <vt:lpstr>                              4.6 Virus and Worms</vt:lpstr>
      <vt:lpstr>                       4.7 Trojan Horses and Backdoors</vt:lpstr>
      <vt:lpstr>                        4.7 Trojan Horses and Backdoors</vt:lpstr>
      <vt:lpstr>                          4.7 Trojan Horses and Backdoors</vt:lpstr>
      <vt:lpstr>                       4.7 Trojan Horses and Backdoors</vt:lpstr>
      <vt:lpstr>                       4.7 Trojan Horses and Backdoors</vt:lpstr>
      <vt:lpstr>                                4.8 Steganography</vt:lpstr>
      <vt:lpstr>                                                           4.8 Steganography</vt:lpstr>
      <vt:lpstr>                              4.8 Steganography</vt:lpstr>
      <vt:lpstr>                            4.9 DoS and DDoS Attacks</vt:lpstr>
      <vt:lpstr>                                                        4.9 DoS and DDoS Attacks</vt:lpstr>
      <vt:lpstr>                            4.9 DoS and DDoS Attacks</vt:lpstr>
      <vt:lpstr>                             4.9 DoS and DDoS Attacks</vt:lpstr>
      <vt:lpstr>                          4.9 DoS and DDoS Attacks</vt:lpstr>
      <vt:lpstr>                             4.9 DoS and DDoS Attacks</vt:lpstr>
      <vt:lpstr>                             4.9 DoS and DDoS Attacks</vt:lpstr>
      <vt:lpstr>                                                 4.9 DoS and DDoS Attacks</vt:lpstr>
      <vt:lpstr>                             4.9 DoS and DDoS Attacks</vt:lpstr>
      <vt:lpstr>                                 4.10 SQL Injection</vt:lpstr>
      <vt:lpstr>                                                           4.10 SQL Injection</vt:lpstr>
      <vt:lpstr>                                 4.10 SQL Injection</vt:lpstr>
      <vt:lpstr>                                     4.10 SQL Injection</vt:lpstr>
      <vt:lpstr>                                 4.10 SQL Injection</vt:lpstr>
      <vt:lpstr>                               4.10 SQL Injection</vt:lpstr>
      <vt:lpstr>                             4.11 Buffer Overflow</vt:lpstr>
      <vt:lpstr>                             4.11 Buffer Overflow</vt:lpstr>
      <vt:lpstr>                               4.11 Buffer Overflow</vt:lpstr>
      <vt:lpstr>                               4.11 Buffer Overflow</vt:lpstr>
      <vt:lpstr>                               4.11 Buffer Overflow</vt:lpstr>
      <vt:lpstr>                                 4.11 Buffer Overflow</vt:lpstr>
      <vt:lpstr>                      4.12 Attacks on Wireless Networks</vt:lpstr>
      <vt:lpstr>                                          4.12 Attacks on Wireless Networks</vt:lpstr>
      <vt:lpstr>                         4.12 Attacks on Wireless Networks</vt:lpstr>
      <vt:lpstr>                      4.12 Attacks on Wireless Networks</vt:lpstr>
      <vt:lpstr>                            4.12 Attacks on Wireless Networks</vt:lpstr>
      <vt:lpstr>                      4.12 Attacks on Wireless Networks</vt:lpstr>
      <vt:lpstr>                                          4.12 Attacks on Wireless Networks</vt:lpstr>
      <vt:lpstr>                        4.12 Attacks on Wireless Networks</vt:lpstr>
      <vt:lpstr>                         4.12 Attacks on Wireless Networks</vt:lpstr>
      <vt:lpstr>                        4.12 Attacks on Wireless Networks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URDHVA SRI BALINENI</dc:creator>
  <cp:lastModifiedBy>BALAAY</cp:lastModifiedBy>
  <cp:revision>4</cp:revision>
  <dcterms:created xsi:type="dcterms:W3CDTF">2024-08-07T17:26:58Z</dcterms:created>
  <dcterms:modified xsi:type="dcterms:W3CDTF">2024-09-25T15:11:45Z</dcterms:modified>
</cp:coreProperties>
</file>

<file path=docProps/thumbnail.jpeg>
</file>